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2" r:id="rId3"/>
    <p:sldId id="284" r:id="rId4"/>
    <p:sldId id="279" r:id="rId5"/>
    <p:sldId id="280" r:id="rId6"/>
    <p:sldId id="286" r:id="rId7"/>
    <p:sldId id="273" r:id="rId8"/>
    <p:sldId id="285" r:id="rId9"/>
    <p:sldId id="287" r:id="rId10"/>
    <p:sldId id="282" r:id="rId11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1:44:34.90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6251 7410 244 0,'-14'19'93'0,"11"-13"-72"0,-4 7 20 16,3-10 7-16,0 0-13 15,-3 0 0-15,0-3-5 0,-3-3-1 16,-1-6-16 0,1-4-1-16,-1-9 1 0,8-12-3 15,-1-16 2-15,4-29-7 0,7-12-3 16,11-28-1-16,10-22-1 15,14-3 0 1,15-22 2-16,10 12-1 0,0 25-1 16,-4 26 1-16,-10 28-1 15,-7 24 8-15,-7 33 7 16,-11 43 2-16,-7 31-1 16,-7 16-8-16,-3 22-5 15,-1 10-2-15,-2-7 1 16,-1-9 3-16,0-7 4 15,0-12-2-15,3-9 1 16,8-16-5-16,3-10 0 16,18-21-1-16,17-19 1 15,1-26-2-15,13-15-1 16,4-16 1-16,8 10-1 16,-8 28 0-16,-14 31 2 0,-15 29 1 15,-16 21 3-15,-12 42-1 16,-20 8 2-16,-11-2-6 15,7-4-1-15,7-3 0 16,7-9 2-16,10-16-12 16,8-28-6-16,10-16-35 15,4-28-17-15,3-9-42 16,11-19-16-16,4-4-19 16</inkml:trace>
  <inkml:trace contextRef="#ctx0" brushRef="#br0" timeOffset="335.93">7997 6554 340 0,'-24'-9'129'0,"31"6"-100"0,10-10 29 0,-6 7 8 0,10-4-16 16,0 1-2-16,8 0-18 16,9-1-7-16,15 1-13 15,11-1-6-15,6 4-3 0,-3 3-1 16,-7 3 2-16,-10 3-39 15,-11 7-14-15,-11 5-70 16,-3 13-29-16,-11 1-8 16</inkml:trace>
  <inkml:trace contextRef="#ctx0" brushRef="#br0" timeOffset="523.893">8033 7203 416 0,'-64'47'156'0,"68"-34"-121"0,13-7 10 0,1-9-3 16,10-13-11-16,11-6-1 16,25-22-14-16,17-6-7 15,3 3-6-15,-6 3-3 0,-4 7 1 16,-3 2-32-16,-1 13-14 16,8 0-52-16,-4 4-21 15,7-8-48 1</inkml:trace>
  <inkml:trace contextRef="#ctx0" brushRef="#br0" timeOffset="1154.103">9948 5498 260 0,'-28'-19'99'0,"25"9"-77"0,-4-12 13 0,7 13 1 16,7-10-2-16,7-9 2 15,3-10-6-15,12-12-4 16,9 0-14-16,26-3 6 0,24 3 2 16,7 15 3-16,11 13 3 15,11 28-1-15,-12 35 2 16,-20 19-6-16,-25 2-1 15,-25 11 2-15,-35 11 3 16,-31 10-11-16,-15-12-3 16,-7-10-7-16,-14-9-3 15,-11-10 0-15,1-12 1 16,10-1-1-16,7-5-1 16,10-13 1-16,11 3-1 0,15 0-5 15,10 3 1-15,14 4 0 16,24 8-1-16,22 1 4 15,14-3 0 1,7-7 1-16,11-3 0 16,10-6 0-16,0-9 2 0,-10-7-1 15,-15-6-1-15,-10-3-24 16,-14 0-9-16,-11-3-32 16,-7-1-13-16,-3 4-105 15,-11-6-56 1,-14 6 110-16</inkml:trace>
  <inkml:trace contextRef="#ctx0" brushRef="#br0" timeOffset="1470.539">9814 6611 348 0,'-67'34'129'0,"64"-18"-100"0,3 0 13 0,3-13 2 15,1 3-5-15,6 0 4 16,8 0-4-16,14-2 0 16,14-14-21-16,14 1 5 0,38-10 1 15,19-3-4-15,17-6 1 16,28 9-3-16,-3 0-2 16,21 10-8-16,-11 9-3 15,-21 0-3-15,-10 6-2 0,-22-3 1 16,-20-3-1-16,-19 0-22 15,-17-3-10-15,-18-3-46 16,-17-1-17-16,-21 4-77 16,-11 6 208-1,-15 4 216-15</inkml:trace>
  <inkml:trace contextRef="#ctx0" brushRef="#br0" timeOffset="1828.957">10668 6702 368 0,'-7'-44'137'0,"7"31"-106"0,0 7 21 0,0 6 3 15,3 16-8-15,1 15-1 0,0 13-17 16,-4 22-7-16,-4 31-13 16,4 9-4-16,0 7 1 0,7 22-3 15,7-6 0 1,7-13-3-16,8-10-1 15,-1-12-8-15,0-12-4 16,-3-16-46-16,-4-22-19 0,-3-22-123 16</inkml:trace>
  <inkml:trace contextRef="#ctx0" brushRef="#br0" timeOffset="3137.821">7098 9138 268 0,'32'-113'101'0,"-18"69"-78"0,10 0 22 0,-13 32 4 15,3 5-9-15,4 32 2 16,6 29-9-16,-2-10-3 15,9 84-16-15,5 16 2 0,-1 23 4 16,-3 11-2-16,-1-15 1 16,-9 10 1-16,-15-10 0 15,-11-22-5-15,-10-6-1 16,-11-3-6-16,-6-10 0 16,6-19-5-16,0-21 0 15,8-13-1-15,6-13-2 16,11-12-2-16,14-6 1 15,18-10 1-15,17-6 0 0,15-13 0 16,-1-9 2-16,15-12-1 16,10-26 2-16,4-21 0 15,-15-7 1-15,-6-6 0 16,-15-13 0-16,-10-9 0 16,-25 0 0-16,-21 6 0 15,-35 0 0-15,-35 0-2 16,-19 13 1-16,-38 25-4 15,-3 28 0-15,3 22-1 16,7 3 0-16,32 7 0 16,31 2-2-16,36-9-15 15,28-9-7-15,35-13-38 0,40-9-16 16,16-7-38-16,19 1-15 16,6 6-11-1</inkml:trace>
  <inkml:trace contextRef="#ctx0" brushRef="#br0" timeOffset="3427.036">8675 9737 312 0,'-88'31'115'0,"63"-25"-89"0,0 1 27 0,18-7 7 0,7 0-23 16,7 0-9-16,7 0-3 16,11 0-2-16,14-3-12 15,21-4-7-15,7 1 0 0,3 0-1 16,-3 3 1-16,-7 3-2 16,-7 3 1-16,-14 3-40 15,-11 3-14-15,-14 4-46 16,-14 15-18-16,-21 7-27 15</inkml:trace>
  <inkml:trace contextRef="#ctx0" brushRef="#br0" timeOffset="3590.163">8569 10304 360 0,'-35'32'134'0,"31"-23"-104"0,11 7 20 0,4-13 2 16,6-3-18-16,15-6-5 15,21-10-14-15,25-3-7 16,-1-6-5-16,1 0 0 0,0 3 0 15,3 3-8-15,0 3-2 16,-4 7-51 0,-2 3-22-16,-1 3-98 15</inkml:trace>
  <inkml:trace contextRef="#ctx0" brushRef="#br0" timeOffset="3871.432">9779 10016 404 0,'-71'-25'151'0,"68"22"-118"0,3 3-8 16,18-7 74-1,10-2-42-15,14-4-20 16,8 1-18-16,6-7-14 15,18-3-2-15,14 3 1 0,4 4-2 16,-7 2 1-16,-8 4-7 16,-10 5-1-16,-3 1-42 15,-8 0-17-15,-6-3-33 16,-5 3-12-16,-2-7-61 16</inkml:trace>
  <inkml:trace contextRef="#ctx0" brushRef="#br0" timeOffset="4380.416">10672 9094 420 0,'-46'-35'159'0,"42"29"-124"0,8-3 6 0,3 6-7 16,10-7-9-16,15 1 2 15,14-1 0-15,7 4 3 0,3 3-16 16,8 6 7-16,10 7 3 0,-4 8-6 15,-2 7 0-15,-16 4-7 16,-6 2 1 0,-21 0-5-16,-18-2-2 0,-18 5 2 15,-10-3 2-15,-7 1-4 16,7 2-3 0,3 7-1-16,8 6-1 0,6 6 0 15,11 4 0-15,7-1-3 16,11-2 2-16,14-1-1 15,3 13-2-15,8 12 3 16,2 4 2-16,12-7 0 16,10-6 2-16,4-3 0 15,-11-7 3-15,-11-5-3 16,-17 2 0-16,-14-6 3 0,-15 0 3 16,-24-6-4-16,-21-12-1 15,-15-1-2-15,-17-6-2 16,-31 0 1-1,-12-6 1-15,1-3-1 16,-8-7-1-16,12 7-2 0,13-7 1 16,21-6-8-16,15 4-2 15,17-4-36-15,14 3-14 16,15 0-62-16,10-6-23 16,7-9-56-1</inkml:trace>
  <inkml:trace contextRef="#ctx0" brushRef="#br0" timeOffset="8119.717">23005 13452 260 0,'-7'-12'96'0,"7"2"-75"0,0 1 12 16,0 0 2-16,0-1-6 16,0-2 3-16,0-7 2 15,0 6 3-15,0 1-20 16,0 2 8-16,0 4 5 0,0 3-5 16,-4 3 0-16,1 6-8 15,-1 7-2-15,-3 6-7 16,0 6-3-16,0-3 2 15,0-4 0-15,3 7 1 0,1-3 0 16,-1-3-4 0,4 0-3-16,4-6 2 15,3 2 2 1,0-5-2 0,3-7-2-16,5 3 2 15,2-6 0-15,4-6 3 0,8-13 1 0,-1-6-3 16,0-19-1-16,0-3 3 0,-7-3 1 15,-10 6 3-15,-7 0 1 16,-8 0-5-16,-10 3-2 16,-4 4 2-16,-6 12 1 15,-1 6-1-15,0 13-1 0,0 9-3 16,-3 12-2-16,4 7 1 16,-1 13 1-16,4 12-1 15,3 6-1-15,11 7-2 16,3-7 1-16,8-12 1 15,7 3 2-15,6-10-1 16,4-6 2-16,8-9-2 16,6-9 2-16,4-1 0 15,-1-9 1-15,1-9 0 16,-3-10 2-16,-5-13-1 16,-6-8 0-16,-7-7-1 15,-11 0 0-15,-11-4-7 16,-10 4 0-16,-11 4 5 15,-10 8 6-15,-4 10-6 16,0 12-1-16,1 13-1 16,-5 10 0-16,1 15 0 0,3 19 0 15,4 12-3-15,10-2 2 16,11-1-1-16,11-9-2 16,13-4 0-16,8-5 3 15,7-7 0-15,6-9 1 16,8-6 0-16,7-10 2 15,7-10-1-15,-4-11-1 16,1-11 3-16,-8-8 0 16,-7-13 1-16,-7-1 0 15,-10-2-2-15,-11 3 1 16,-10 6 0-16,-15 0 1 0,-14-3-2 16,-10 16 1-16,-4 9-2 15,0 12 2 1,0 17-4-16,-17 15-2 0,6 12 2 15,4 23 0-15,18 8 1 16,14 1 0-16,17-6-3 16,15-10 2-16,14-6-1 15,7-10 0-15,10-9 0 16,11-9 0-16,7-10 2 16,0-9 2-16,-7-12-1 15,-8-7 2-15,-6-19-2 16,-10-9 2-16,-15-4 0 15,-11-2 1-15,-10 0-2 16,-18 9 1-16,-6 3-2 0,-12 9 2 16,-3 16-4-16,1 16 0 15,6 13-1-15,0 12 0 16,4 9 2-16,3 16 0 16,11 9 0-16,7 1 0 15,10-7-3-15,8 0 2 16,6-9-1-16,8-10 0 15,10-9 2-15,11-3 0 16,7-13 0-16,0-9 0 16,7-9 0-16,-8-17 2 15,-6-15-1-15,-11-6 2 16,-6-3-2-16,-15-3 2 16,-11 5-2-16,-13 8 2 0,-15 2-2 15,-11 13-1-15,-6 9 1 16,3 16-1-16,4 6 0 15,0 16 0-15,6 12 0 16,4 10 0-16,11 9-3 16,7 0 2-16,11 0 1 15,10-12 0-15,7-4-3 16,11-6 0-16,10-9 2 16,11-12 0-16,7-7 1 15,-4-7 2-15,0-18-1 16,-10-12 2-16,-7-10-2 15,-11 0-1-15,-7 3 1 16,-14 0-1-16,-10 9 0 16,-12 1 2-16,-9 2-1 0,-12 7-1 15,-2 16 1-15,-1 18-1 16,3 7 0-16,8 12 0 16,3 16 0-16,8 9 0 15,9 1 0-15,12-4 0 16,6-9 0-16,12-7 0 15,9-6-3-15,15-9 0 16,3-9 2-16,8-10 0 16,-1-13-2-16,-6-15 2 15,-5-13 3-15,-6-6 1 16,-7-3-1-16,-11 6 1 16,-11 3-2-16,-10 0-1 15,-10 4 3-15,-15 2 0 0,-7 20-4 16,-7 5-1-1,0 16 1-15,4 10 0 0,7 6 1 16,7 16 2-16,10 6-3 16,7 0 0-16,11 6 1 15,15-10 0-15,16-14 0 16,12-8 0-16,2-8 0 16,1-20 0-16,-7-12-3 15,-7-3 2-15,-11 0 1 16,-7 6 2-16,-14 4-1 15,-14 5 2-15,-14 17-4 16,-4 2-2-16,0 4-23 0,8-4-10 16,6-3-41-16,25-12-117 15,4 0 5 1,3-1 11 0</inkml:trace>
  <inkml:trace contextRef="#ctx0" brushRef="#br0" timeOffset="8706.733">23022 12436 260 0,'-7'-47'99'16,"7"19"-77"-16,4-6 11 0,-1 18 2 0,1 0-1 15,-1 1 4-15</inkml:trace>
  <inkml:trace contextRef="#ctx0" brushRef="#br0" timeOffset="9169.634">23043 12264 575 0,'11'19'45'0,"0"22"-2"0,-1 15-13 15,1 10-4-15,-1 3-11 16,4 22-4-16,4 9-4 15,0-12-2-15,-1-13 1 0,1-15 1 16,-4-7 3 0,-3-12 4-16,-4-10-4 0,-7-18 4 15,-4-10-4 1,-3-13-5-16,-3-15-1 16,-4-19-2-16,-4-12-2 15,0-7 1 1,1-9-1-16,-1-16-3 0,4-6 2 15,3 10 1-15,1 24 2 16,3 10 3-16,0 25 9 16,0 25-1-1,3 25-5-15,0 9-2 16,1 10 1-16,3 6 0 16,0 10-3-16,3 18-1 15,5-2-1-15,-1-1-2 0,7-9 3 16,0-10 2-16,0-12 2 15,-4-6 1-15,1-10-9 16,-4-6-4-16,0-6 5 16,-7-7 4-16,0-6-4 15,-3-3 0-15,-1-6-2 16,-3-4 0-16,4-2-9 16,-1-1-3-16,0 1-17 15,1-4-8-15,-1 7-48 16,4-10-21-16,4 0 186 15,-1-6 86-15</inkml:trace>
  <inkml:trace contextRef="#ctx0" brushRef="#br0" timeOffset="10133.226">23047 11339 240 0,'-7'-38'90'0,"10"23"-70"0,1-7 10 0,0 9 2 16,-1 4 0-16,1-4 5 16,-1 4 0-16,4 3-1 15,-3 6-19-15,3 0 12 0,-4 15 7 16,4 7 1-16,0 35 0 16,0 12-9-16,4 15-5 15,3 10-9-15,4 19-1 16,-1-6-4-16,1-13 2 15,0-9-2-15,-4-16 0 0,-4-13 6 16,-3-9 2-16,-7-13-6 16,-3-8-2-16,-1-11-1 15,-3-12 0-15,0-12-7 16,0-10-2 0,-3-22 0-16,-1-31 0 0,0-12 1 15,1-17 2-15,-1-27-1 16,-3 12-1-16,-3 15-2 15,-1 17 1-15,4 18 1 16,0 16 2-16,3 18-1 16,1 20-1-16,2 12-2 15,1 15 1-15,4 20 5 16,-1 25 2-16,4 2 0 0,4 7 1 16,3 10-4-16,4 18 0 15,6-6 1-15,4-10 0 16,0-12-5-16,-3-12 1 15,0-13 2-15,-4-13 1 16,-4-9-4-16,-2-6-1 16,-8-13-10-16,-8 3-5 15,-2-12-31-15,-1-4-14 16,1-8-38-16,3-11-14 16,10-2-74-1</inkml:trace>
  <inkml:trace contextRef="#ctx0" brushRef="#br0" timeOffset="10883.303">23209 11201 280 0,'-53'-6'107'0,"36"6"-83"0,-12-3 24 0,22 3 6 16,0 0-13-16,0 0-3 15,4 0-9-15,3 0-4 16,0 0-13-16,7 0 8 0,3 0 3 15,8-4 2-15,10 4 0 16,11 0-6-16,7 0 1 16,7 0-7-16,17 0-3 15,26-3-3-15,2 0 0 16,1 0-2-16,4 0 0 16,2 0-3-16,-9 0 1 15,-19 3-2-15,-17 0 2 16,-14 3 9-16,-14 0 4 15,-18 3-1-15,-18 4 1 0,-17-1-9 16,-14 4-2 0,-7-4-3-16,-15-3-2 15,-17-3 1-15,-18-3 1 0,-3 7-1 16,3-7-1 0,-3-7 1-16,-4 7 1 0,11 0-1 15,14 0 2-15,18 0-2 16,31 0-3-1,32 0-1-15,25-3-1 16,17-3 3-16,29-3 0 16,24-4 1-16,-3 4 0 15,0-1 2-15,-1 7 1 0,-9 0 3 16,-22 3-1-16,-18 0 0 16,-21 3-1-16,-21 3 2 15,-21 4-3-15,-11-1 0 16,-6 1-1-16,-12-4 1 15,-2-3-4-15,2-3-2 16,8 6-3-16,28-12-27 16,14 3-11-1,14-3-38-15,0 2-12 16,7 4-105 0,4 4-64-16,-4 2 120 15</inkml:trace>
  <inkml:trace contextRef="#ctx0" brushRef="#br0" timeOffset="12473.357">24190 11204 264 0,'4'-19'99'0,"-1"10"-77"0,-3-7 20 16,0 10 3-16,-3-7 1 15,-5 1 2-15,1-10-2 16,-3 9-1-16,-4-2-25 16,-4 5 8-16,0 1 5 0,-3 0-6 15,0 5-1-15,0 4-13 16,0 7-5-16,0 5-3 0,-1 7 1 16,1 3 1-1,0 12 3-15,7-2-1 16,3-1 2-16,11 4-6 15,7-1-1-15,4 1 0 0,10-4 2 16,11-3-1-16,7-9 0 16,7-10 1-16,-1-9 3 15,1-12 0-15,0-7 0 16,-3-6-3-16,-8 0-1 16,-7-6-3-16,-7-1 1 15,-10-5 0-15,-11-4 1 16,-11-3-2-16,-17 0 1 15,-18 16-2-15,-14 15-1 16,0 16 1-16,4 10-1 16,3 6 0-16,3 9 0 0,8 3-3 15,10 1 2-15,11 2 1 16,11 4 0-16,10-1-3 16,10 1 2-16,4-7 3 15,11-6 1-15,10-9-1 16,11-10-2-16,11-12 1 15,3-10 1-15,-4-9 1 16,-7 3 1-16,-3-6-2 16,-10-3-2-16,-8-4 3 15,-11 4 0-15,-10-3-1 16,-10-1-2-16,-15 1 3 16,-17 15 0-16,-18 16-4 15,-7 12-1-15,0 4 1 0,4 5 0 16,3 14 1-16,7-7 0 15,11 0 0-15,13 0 0 16,12 9-3-16,6-2 0 16,11-1 2-16,8-6 0 15,13-3 1-15,11-12 0 16,10-10 0-16,4-10 2 16,3-2-1-16,-6-10-1 15,-8-3 3-15,-7-4 0 16,-6-2-1-16,-8-7-2 15,-11-5 1-15,-10-8 1 16,-14 14-1-16,-18 9-1 16,-17 21 1-16,-7 17-1 0,-1 8 0 15,8 8 0-15,3 8 0 16,11-3 0-16,6 1-3 16,15-4 2-16,7 6 1 15,11-8 0-15,10-8-3 16,11-5 2-16,10-7 1 15,11-9 2-15,3-6-1 16,-3-4-1-16,-4-3 3 16,-3-6 0-16,-7-3-4 15,-7-3-1-15,-8-3 3 16,-10-4 1-16,-7 4 0 16,-14 9-2-16,-11 13 1 15,-13 12-1-15,-8 6 0 16,0 10 0-16,4 12-3 15,3-6 2-15,7 4 1 0,11-7 0 16,7 6 0-16,7-6 0 16,10-7-3-16,11-5 2 15,11-4 1-15,10-6 0 16,4-6 0-16,0-4 2 16,0 1-3-16,-1-4 0 15,-6-5 1-15,-4-1 2 16,-6-3-1-16,-8 0-1 15,-7-3 3-15,-11 3 0 16,-10 6-1-16,-14 10-2 16,-14 12-2-16,-8 7 1 15,1 2-1-15,3 7-2 0,7 0 5 16,7 3 1 0,8 4-3-16,6-4 1 0,11 0-2 15,7-6 0-15,11-4 2 16,10-5 0-16,11-10 0 15,6-7 0-15,1-2 2 16,0-7 1-16,-4-2-1 16,-3-1-2-16,-7-3 1 15,-4-6-1-15,-11 6 2 16,-6 0 1-16,-11 6-4 16,-14 7-1-16,-11 9 1 15,-7 6 2-15,-3 6-2 0,7 1-2 16,3 3 2-1,7-4 0-15,7 4 1 0,8-4 0 16,6-2-3-16,8-4 2 16,6-3 1-16,8-3 0 15,0-3 0-15,3-3 2 16,0 3-3-16,-3-4 0 16,-1-2 1-16,-3 0 0 15,-3-1-3-15,0 7 2 16,-4-3-8-16,-4 3-4 15,-3 3-20-15,0 3-63 16,-3 0-2 0,-1 0-21-16,1 0-5 15,-1 7-40-15</inkml:trace>
  <inkml:trace contextRef="#ctx0" brushRef="#br0" timeOffset="14168.843">25195 8984 220 0,'-10'-9'82'0,"6"3"-64"0,4-4 11 0,0 4-1 16,0-4 3-16,0 1 4 16,0-7 5-16,-3 7 2 15,-4 0-22-15,-7 5 6 0,-4-2 2 0,-7 6 0 16,1 6 1 0,-8 4-5-16,7 2-3 0,0 13-7 15,8-3-1-15,3 0-2 16,3 0 1-16,8-6-2 15,3 0-1-15,7-7 1 16,7-6 1-16,3-6-1 16,8-6-1-16,-4-1-1 15,11-15 2-15,0 0-5 16,-4-3-1-16,-3 0 0 16,-8-1 2-16,-3 1-1 15,-7 0 0-15,-3 3-3 16,-8 3-2-16,-3 3 3 15,-7 7 2-15,-3 5-4 16,-8 17-1-16,0-1 0 0,-6 7 0 16,6 6 0-16,4 6 0 15,-1 13 0-15,8-4 0 16,4 10 2-16,6-6 1 16,8-3-1-16,10-1 1 15,7-8 0-15,11-7 3 16,10-7-1-16,0-12 0 15,1-6-1-15,-4-16 2 16,-4-9-1-16,-3-9 0 16,-4-4-1-16,-7 0 0 15,-7-3 0-15,-7-3 2 0,-10 0-5 16,-8 3-3-16,-10 10 3 16,-14 12 3-16,-11 12-3 15,-7 14-3-15,0 8 1 16,4 4 0-16,3 12 1 15,10 3 0-15,12 7-3 16,6 6 2-16,11-3 1 16,7-1 2-16,11-5-1 15,10-4-1-15,11-3 1 16,3-12-1-16,7-10 2 16,-3-12 3-16,0-13-2 15,-4-6 0-15,-3-6-1 16,-4-4 1-16,-3 1-2 0,-11-4-1 15,-4 1 1-15,-10-4 1 16,-7 6-1-16,-14 13-1 16,-14 7 1-16,-11 15-1 15,-7 6 0-15,4 7 0 16,-1 5 0 0,12 7 0-16,6 10 0 15,7 3 0-15,11 2-3 0,10-2 2 16,12-4 1-16,13-2 0 15,17-10 0-15,12-10 2 16,6-15-3-16,-3-13 0 16,-3-12 1-16,-8-6 2 15,-3-1-1-15,-7 1-1 16,-11-4 3-16,-11 7 0 0,-10 6 1 16,-10 9 2-16,-15 10-5 15,-14 9-1-15,-7 6-2 16,0 4 0-16,8 3 2 15,9-1 0-15,8 4 0 16,14-6 0-16,7-4-3 16,11-3 2-16,6-3-1 15,1-3 0-15,3-3-7 16,-3-3-4-16,0 6-31 16,3-3-11-16,0-3-34 15,0 6-13-15,0 0-96 16,4 0-49-1,3 6 121-15</inkml:trace>
  <inkml:trace contextRef="#ctx0" brushRef="#br0" timeOffset="17875.451">21939 15732 148 0,'-7'12'57'0,"7"-12"-44"0,0 16 3 0,0-16 0 0,0 3 1 15,0-3 4-15,4 0 4 16,-4 0 2-16,0 0-14 16,0 0 3-16,0 0 2 0,0 0-6 15,0 0 1-15,0 6-8 16,0 1-1-16,0-1-2 16,-4 0 1-16,1 1 2 15,-1-1 2-15,4-3 5 16,0 0 5-16,0 0 0 15,0 0 1-15,0 0-5 16,0-3 0-16,0 0-4 16,-3 0 2-16,3 0-4 15,0 4 1-15,0-4-1 0,0 0 1 16,0 0 2-16,0 0 1 16,0 0-1-16,0-4 1 15,0 1-2-15,0-3 0 16,0 0-3-16,0 0 1 15,0-1-2-15,0 1 2 16,0 0-4-16,0-7-2 16,0 10 2-16,3-6 0 15,1-1 5-15,-1-5 3 16,1 2-4-16,3-6 1 16,-4 4 1-16,8-7 2 15,-4 3-3-15,4-9 0 16,-4 9-1-16,3-6 1 15,-3 3-4-15,4-3-3 0,-1 0 2 16,1-4 2-16,-4 10 2 16,7-12 1-16,4-16-4 15,3 0-1-15,4 3-1 16,-4 10 1-16,-4 5 2 16,12-2 2-16,6-13-3 15,-10 13-1-15,-4 3-1 16,4-10 1-16,6-15-2 15,1 3-1-15,-4-1 1 16,0-2 1-16,-3 6-1 16,0 0 2-16,3 0 0 15,0 0 1-15,4-3-2 16,3-4 1-16,1-2 0 16,-5 0 3-16,1 2-1 15,0 4 0-15,0 9-3 0,-4 1-2 16,0 2 1-16,-3-3-1 15,3 0 0-15,-3-9 0 16,-1-3 2-16,1-3 1 16,0-1-1-16,-4 4-2 15,0 3 5-15,0 9 4 16,0 0-5-16,1 3-2 16,-1 1 1-16,0-1 0 15,0-3-4-15,0-6 1 16,-3-3 0-16,3-3 2 15,-3 9-1-15,-1 0-1 16,1 7 3-16,0 2 0 0,-1 4-1 16,-3 2 1-16,0-2-2 15,1 3 2 1,-1 3-2-16,0-10-1 0,0-2 1 16,4-13-1-16,-1-1 0 15,1 4 0-15,-1 0 2 16,1 7 1-16,0-4-4 15,3 6-1-15,4-6 3 16,3-3 1-16,0-9 0 16,0-10-2-16,4 6 3 15,0 1 0-15,0 5-1 16,-1 1-2-16,1 0 1 0,0-4 1 16,0-12-1-16,3 0-1 15,-3-3-2-15,-1 6-1 16,1-3 2-16,3 7 2 15,4-7-2-15,0-10-2 16,-4-2 4-16,0 2 3 16,-3 17-1-16,-4-1-2 15,1 7 0-15,-5-4-1 16,1-9 0-16,0-6 0 16,-4 6 0-16,4 3 0 15,-1 6-3-15,-3 1 2 16,1 2 1-16,2-9 2 15,5 1-1-15,-1-7 2 16,4 6-4-16,3 0 0 0,0 9 1 16,0-2 2-16,4-1-3 15,-4-15-2-15,1 3 2 16,-1 0 2-16,-3 3 0 16,0 3 2-16,-1-3-4 15,5 0 0-15,6-16-4 16,7-2 1-16,4 11 6 15,7 4 4-15,-7 0-3 16,-4-9-2-16,-3-7 0 16,-3 0-1-16,-1 6 0 15,4 7 0-15,0-3-3 16,3-10 2-16,4-6 1 0,-4 6 0 16,1 7 0-16,-4 2 2 15,-8-2-1-15,-2-7 2 16,-1-3-2-16,-3 3-1 15,3 7 1-15,4 5-1 16,3-11-3-16,4-4 2 16,3 0 1-16,-3 9 2 15,0 7-1-15,-4-3-1 16,-3-10 1-16,-3-3-1 16,-5 3-3-16,5 7 2 15,2-1 1-15,12-9 0 16,3-19 0-16,7 1 2 15,3 2-1-15,-3 0 2 16,0-21-2-16,11 6-1 0,13 2 1 16,12-21-1-16,-5-3 0 15,-2 9 2 1,9-9-3-16,15-13 0 0,-3 13 1 16,-8-7 0-16,7-12-3 15,11 13 2-15,0-10 1 16,-11 3 2-16,-3 0-3 15,4 4 0-15,3-16 1 16,-11 27 2-16,-14 1-1 16,-7-15 2-16,-3 14-2 15,-4 17 2-15,0 3-2 16,-3-10 2-16,-12 13-4 16,-6 15 0-16,-7 10-1 15,-7 13 0-15,-7-7 0 0,-4 10 0 16,-3-1 2-16,-4 13 2 15,-3 10-1-15,-4 12-1 16,-4 10 1-16,-3 5-1 16,0 7 0-16,-3 0 2 15,-4 10-1-15,3-1-1 16,-3 13-2-16,0 0 1 16,0 0 1-16,-3 0 0 15,-1 13 0-15,1-1 2 16,-4 17-1-16,0-1-1 15,-4 13-2-15,1 12 1 16,-5 0 1-16,-6 7 2 16,-18 6-1-16,-24 22-1 15,-18 21 1-15,-7 4-1 0,-22-6 0 16,-27 40 0-16,3-9-3 16,-4-13 2-16,-3 7 1 15,14-3 0-15,25-16 0 16,20-22 0-16,19-19 0 15,14-16 2-15,13-15-3 16,22-16-4 0,11-16 2-16,13-15 2 15,15-19 3-15,24-35-1 16,22-31-1-16,10-9-2 16,18-63-1-16,35-12 4 15,11-51 1-15,3-6-9 0,10-3-3 16,-20 37 7-16,-25 35 4 15,-28 31-3-15,-15 26 2 16,-6 30 0-16,-4 29 0 16,0 32 0-16,0 18 2 15,-8 22-3-15,-6 13-2 16,-10 12 4-16,-15 34 3 16,-18 29 1-16,-13 6 2 15,-22 48-4-15,-7-4-2 16,-7 28 2-16,4-3 2 15,7-9-4-15,6 6-3 0,8-19 3 16,4-25 1 0,-1-16-7-16,0-15-2 0,-3-16-27 15,4-18-13-15,2-17-52 16,1-15-22 0,-3-19-87-16</inkml:trace>
  <inkml:trace contextRef="#ctx0" brushRef="#br0" timeOffset="18776.578">21657 13951 260 0,'39'-75'99'0,"-25"59"-77"0,-3 0 35 0,-11 16 33 16,-4 13-30-1,-3 12-5-15,-4 6-9 16,1 16-26-16,-4 29 8 0,-4 40 3 15,0 18 3-15,1 42 2 16,3 15-17-16,3 19-9 16,4-6-2-16,3-3 1 0,4-26 0 15,0-27 0-15,0-20-3 16,4-24-1 0,3-20-1-16,7-21 0 0,18-28-2 15,21-26 1-15,17-18 0 16,22-35 1-16,42-38-2 15,18-6-2-15,35 1 3 16,-4-7 0-16,18 12-1 16,-21 13 1-16,-28 9-9 15,-18 10-3-15,-21 13-22 16,-25 5-10-16,-21 4-25 16,-14 9-10-16,-21 10-35 15,-15 6-15-15,-9 6-38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1:44:58.00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8086 3635 228 0,'-25'-3'88'0,"14"-6"-69"0,-6-7 17 0,13 16 3 0,-10-10-10 15,0-2 0-15,-4 3-1 16,-3-1 2-16,-3-2-16 16,6-1 5-16,4-3 4 0,14 1-3 15,10-23-2-15,26-9-4 16,9-22 1-16,23 3 7 15,30-3 4-15,12 13-6 16,10 12-1-16,17 16-7 16,-3 21 0-16,-14 26-1 15,0 41 3-15,-7 6-5 0,-7 12-1 16,-14 10 5-16,-15 6 3 16,-10 3-8-16,-14-6-4 15,-14-10-3-15,-11-8 1 16,-10-4-3-1,-11-7 0-15,-7-8-30 0,-4-10-14 16,-3-16-26-16,-3-13-10 16,-1-11-17-16,-3-4-4 15,0 0-39 1</inkml:trace>
  <inkml:trace contextRef="#ctx0" brushRef="#br0" timeOffset="492.103">7994 3334 312 0,'-42'9'115'0,"35"-15"-89"0,3 0 8 15,8 0-1-15,6-7-4 16,4-6 3-16,11-9-4 0,-7 3-3 16,20-13-13-16,19-9 3 0,24-12 3 15,18-7-2-15,17-16 1 16,36-2-1-16,17 21 0 15,29 7-2-15,-4 21-1 16,25 26 4-16,-4 43 3 16,21 26-6-16,-10 15-1 15,7 35 2-15,-25 12 0 16,-18-12-6-16,-20 12-1 16,-29 7-4-16,-32-10-1 15,-24-9 1-15,-18-4 0 16,-21 4-5-16,-11-10 1 15,-7-12-9-15,-7-22-4 16,-7-13-26-16,-3-15-13 16,-4-10-41-16,-3-9-18 0,-8-22-78 15</inkml:trace>
  <inkml:trace contextRef="#ctx0" brushRef="#br0" timeOffset="1201.376">8580 7115 204 0,'7'-56'77'0,"-4"31"-60"0,4-3 26 16,-3 18 9-16,-4 1-2 16,0 0 3-16,0 2-6 0,0-2-2 15,0 9-24-15,3 6 9 0,1 7 5 16,-1 21-2-16,1 13 1 15,-1 6-8-15,1 10-4 16,-1-3-10-16,1 6-3 16,-1 3-5-16,5 3-1 15,-1-10-1-15,0-8 1 16,-4-7-2-16,4-10-1 16,-7-8-17-16,0-4-9 15,-7-7-30-15,0-2-15 16,0-6-22-16,-4-1-7 15,-3 0-52 1</inkml:trace>
  <inkml:trace contextRef="#ctx0" brushRef="#br0" timeOffset="1488.109">8139 7965 284 0,'-18'3'107'0,"21"-3"-83"0,-3 3 21 15,0-3 7-15,8 0-6 16,6-3 0-16,3 3-3 16,15-3-3-16,17 0-21 15,15 0 2-15,10-3 0 0,7-7-5 16,18 1-1-16,14-1-9 16,-11 0-2-16,-10-2-2 15,-4 5 1-15,-10 1-2 16,-15 0-1-16,-10 5-26 15,-14 4-10-15,-11 4-26 16,-14 2-9-16,-10 3-22 0,-8 4-6 16,1 15-40-1</inkml:trace>
  <inkml:trace contextRef="#ctx0" brushRef="#br0" timeOffset="1906.987">8424 8263 324 0,'-10'-9'123'0,"20"6"-95"0,12-7 16 0,-5 4 2 0,8 0-3 16,7 6 4-16,3 3-4 15,11 9-2-15,7 7-22 16,0 9 6-16,-11 10 5 0,-14 9-5 15,-14 9 0-15,-17 1-10 16,-15-7-2-16,-7-6-7 16,-3-6-2-16,-7-10 0 15,-7 0 0-15,3-6-2 16,0-6-2-16,4-7-2 16,6-3 1-16,12-6-1 15,13-6 0-15,1 0 0 16,17-16 0-16,14-6 2 15,0-1 2-15,8 4-3 0,2 6 0 16,12 7 1-16,-1 6 2 16,1 2-12-16,-1 4-3 15,-3-3-38-15,0-3-17 16,-4-6-33-16,-3-7-12 16,3 9-67-1</inkml:trace>
  <inkml:trace contextRef="#ctx0" brushRef="#br0" timeOffset="2218.977">9966 7357 344 0,'-7'-9'129'0,"7"5"-100"0,-4 4 15 15,4 0 1-15,0 4-1 16,-3 5 3-16,-4 7-3 16,-4 12-3-16,-6 19-22 15,-5 16 0-15,-2 2 1 0,-4 1-9 16,-8 3-1-16,1 13-4 16,0 2-1-16,3-5-6 15,7-13-1-15,4-1 3 0,0-14 1 16,3-7-40-1,4-10-17-15,4-9-29 16,3-12-11-16,-1-13-90 16</inkml:trace>
  <inkml:trace contextRef="#ctx0" brushRef="#br0" timeOffset="2443.913">9560 7407 368 0,'-7'-6'137'0,"18"12"-106"0,-4 13 26 0,0-7 4 16,0 20-11-16,4 15 0 16,3 9-17-16,3 4-6 0,1 3-15 15,3 2-5-15,7 17-3 0,4-4-5 16,7-9 1-16,3-9-16 16,1-10-6-16,-5-12-38 15,1-7-16-15,-4-12-51 16,1-13-21-1,-1-12 3-15</inkml:trace>
  <inkml:trace contextRef="#ctx0" brushRef="#br0" timeOffset="3030.515">10502 7680 308 0,'-17'16'115'0,"13"-7"-89"0,1 0 19 16,3-6 4-16,3 4-3 16,4-1 3-16,0-3-10 15,4 7-4-15,3-10-19 16,11 6 5-16,10-3 3 0,14-3-1 16,11-3-2-16,4-3-9 15,-4-4-3-15,-7 7-3 16,-4-3-1-16,-10 6-3 15,-4 0 1-15,-10 0-2 16,-4 0 2-16,-7 0-13 0,-3 0-3 16,-1 0-32-16,1-3-12 15,-1-1-20-15,1 1-5 16,0 0-26-16,6 0-11 16,1 0-7-1</inkml:trace>
  <inkml:trace contextRef="#ctx0" brushRef="#br0" timeOffset="3468.414">11656 6959 244 0,'7'-29'90'0,"7"20"-70"0,4-7 21 0,-11 7 4 0,3 0-1 15,1-1 3-15,-1-2 5 16,1 2 2-16,-4 7-29 16,0-3 8-16,0 6 4 0,-3 9 0 15,-1 7 0-15,-3 22-9 16,-3 34-3-16,-4 12-8 15,-4 10-2-15,0 32-5 16,4 9-1-16,4-7-1 0,6 13 2 16,8-9-10-16,3-19-4 15,4-19 4-15,-1-19 1 16,-3-9-2-16,-3-16 1 16,0-15-11-16,-8-10-3 15,-3-10-20-15,-10-5-7 16,-5-4-30-16,-2-6-12 15,-1-3-42-15,4-10-16 16,0-9-7 0</inkml:trace>
  <inkml:trace contextRef="#ctx0" brushRef="#br0" timeOffset="4234.323">6802 7796 356 0,'-11'6'132'0,"15"-6"-103"0,13 0 23 0,-3 0 2 15,14-3-12-15,18-3 1 16,4-1-10-16,6 1 0 16,4 0-19-16,11 3-4 0,6 0-2 15,-3 6-4-15,-7 0-1 16,-7 6-3-1,-14 4-1-15,-14 3-54 0,-11-1-25 16,-14 1-22-16,-17 0-5 16,-19 2-50-1</inkml:trace>
  <inkml:trace contextRef="#ctx0" brushRef="#br0" timeOffset="4419.304">7094 8047 288 0,'-60'22'110'0,"36"-10"-86"0,-1 7 31 0,18-13 7 0,7-3-17 16,7 7-3-16,11-10-12 15,13-3-4-15,5-7-14 16,10-9-3-16,10-2 1 0,7 2-4 16,1 3-1-16,-11 7-5 15,0 9 0-15,-21 0-42 16,-8 12-19-16,-10 4-60 16,-10 0-23-16,-15-4 8 15</inkml:trace>
  <inkml:trace contextRef="#ctx0" brushRef="#br0" timeOffset="4894.115">4540 7796 324 0,'-7'-10'121'0,"11"10"-95"0,-4 7 20 0,3-1 1 0,1 3-8 16,-1 7 0-16,11 9-11 16,8 13-3-16,6 9-14 15,14 3 2-15,-3 0 3 0,10-3-4 16,15-9 1-16,10-1-4 15,-4-5 0-15,-6-7-8 16,-11-3 0-16,-11-3-1 16,-3-4 0-16,-14-2-38 15,-4-4-14-15,-7 1-47 16,-7 2-17-16,-10 1-45 16</inkml:trace>
  <inkml:trace contextRef="#ctx0" brushRef="#br0" timeOffset="5225.154">5320 7536 384 0,'3'-25'143'0,"1"25"-112"0,-4 0 16 0,3 0-1 0,-3 18-11 16,-3 17 2-16,-1 9-8 15,-3 18-3-15,0 20-14 16,-3 25-5-16,3 12-1 0,-7 12-3 16,-4 20 0-1,0-13-1-15,4-22 1 16,4-22-2-16,-5 35-1 0,5-29 1 16,3 6 1-16,3-24-3 15,4-7-2-15,0-15-27 16,7-16-12-16,-3-10-21 15,6-18-6-15,-2-4-14 16,-1-15-5-16,0 0-56 16</inkml:trace>
  <inkml:trace contextRef="#ctx0" brushRef="#br0" timeOffset="5560.773">5602 8216 288 0,'-25'0'110'0,"22"3"-86"0,3 0 22 0,3 0 6 0,4 1-10 16,8-1 0-1,2 0-11-15,4-3-4 16,8 0-15-16,-5 0 1 0,5 0 3 0,6-6-8 16,4-4-2-16,-1 4-4 15,1 0-2-15,-3 2-2 16,-15 4-1-16,-4 4-42 16,-3-1-20-16,-7 3-36 15,-7 0-14-15,0-6-22 16</inkml:trace>
  <inkml:trace contextRef="#ctx0" brushRef="#br0" timeOffset="5825.394">5754 7859 304 0,'-21'-16'112'0,"17"16"-87"0,1 3 24 0,3-3 4 16,0 3-11-16,3 3 1 15,4 7-10-15,0 6 0 16,0 12-19-16,0 16 1 0,0 10 1 16,0 12-4-16,-3 6-2 15,-4 10-3-15,0 5-2 16,0-2-3-16,0-6-2 16,4-16-10-16,3-13-4 15,0-15-26-15,7-10-12 16,3-13-25-16,1-11-10 15,3-14-72 1</inkml:trace>
  <inkml:trace contextRef="#ctx0" brushRef="#br0" timeOffset="6308.286">5958 7689 296 0,'-7'-9'112'0,"14"3"-87"0,8-7 20 16,-5 4 4-16,8-7-3 16,6 3 3-16,1-2-8 15,3 12-2-15,1 6-22 16,2 6 7-16,-6 1 6 0,-4 12-1 16,-3-4 1-16,-4 4-11 0,-7 3-4 15,-7 0-8-15,-4-3-5 16,-3 3-1-16,0-3 1 15,-3-3-1-15,3 0-1 16,3 0-2-16,1 3 1 16,3 3 1-16,7 3 0 15,0 3 0-15,3 1 0 16,4-1 2-16,1 1 1 16,2-1-4-16,4 0-1 15,-6-3 1-15,-1 4 0 16,-4-7 5-16,-3-3 2 15,-3 3 0-15,-4-3-1 16,-4 0-3-16,-3-3 1 16,-3-1 0-16,-4 1 1 0,-1-3-5 15,-13-4 1-15,0 7-7 16,-4-6-3-16,4-4-30 16,-11 1-13-16,14-1-35 15,8 0-14-15,3 1-92 16</inkml:trace>
  <inkml:trace contextRef="#ctx0" brushRef="#br0" timeOffset="6614.874">5489 9194 340 0,'-49'16'126'0,"42"-13"-98"0,3 3 21 0,4-6 4 15,7 0-9-15,7-3 1 16,11-3-5-16,10-3-1 16,4-7-21-16,4-3-6 0,-1 0-1 15,4 4-9-15,-4 5-1 16,0 7-3-16,-3 6 0 15,-7 0-27-15,-4 4-13 16,-3-1-40-16,-4-3-16 16,-10-3-80-16</inkml:trace>
  <inkml:trace contextRef="#ctx0" brushRef="#br0" timeOffset="7372.829">6004 8799 344 0,'-10'-25'129'0,"10"16"-100"0,0-7 22 16,0 10 3-16,3-4-12 0,1 4-2 16,-1 0-11-16,-3 6-4 15,4 0-14-15,-1 6 4 0,1 4 5 16,3 5-5-16,-4-2 2 15,1 6-8-15,0-1-1 16,-1-2-2-16,-3 0-1 16,4-4-1-16,-1-2 2 15,1-1-1-15,-4-3 2 16,0 1-2-16,0-7 2 16,0-7-4-16,0 4 0 15,0 0-1-15,3-3-2 16,4-4-2-16,0-2-1 15,4 2 2-15,3 1 2 16,4 3 0-16,3 3-1 16,7 3-2-16,-10 0-1 15,3 3 2-15,0 0 0 0,0 3 3 16,-3 0 3-16,-1 4 2 16,-6 2 3-16,-7 4-1 15,-8 9 2-15,-3 0-4 16,-7 3-2-16,-4 4-2 15,-3-1-3-15,-7-3 1 16,0 1-1-16,-1-4 0 16,-2-3 0-16,6 0-5 15,4-4-1-15,7 1 5 16,7 0 5-16,10 0-2 16,4-7-1-16,0-2 0 0,14 2-1 15,8 4-5-15,2 0 1 16,-2-4 2-1,-1 13 3-15,-4 0 0 0,-2 4-1 16,-5 5 3-16,-10-6 0 16,4-6-1-16,-11 10 1 15,0-7 0-15,-14-3 1 16,7 3 0-16,-21-3 0 16,6-3-2-16,-27-4 1 15,0-2-2-15,-8-1 2 16,11-5-4-16,-7-4-2 15,15 0-14-15,-5-3-4 16,11 0-33-16,11-3-13 16,4 0-31-16,13-7-11 15,1-2-83 1</inkml:trace>
  <inkml:trace contextRef="#ctx0" brushRef="#br0" timeOffset="8065.01">10795 8928 412 0,'-18'6'154'0,"15"-3"-120"0,-1 0 6 0,4-3-4 16,7 0-9-16,7 0 4 16,8 0-11-16,6 0-4 15,11 0-9-15,-1 0-5 0,8 0 1 16,7 3-2-16,0 10-1 16,-7 3-26-16,-4 6-12 15,-3 0-41-15,-11-4-17 16,-6-8-35-16,-1-10-13 15</inkml:trace>
  <inkml:trace contextRef="#ctx0" brushRef="#br0" timeOffset="8527.088">11370 8774 340 0,'-18'-9'129'15,"15"9"-100"-15,3 0 15 0,0 0 3 0,3 0-13 16,8 0 0-16,3 0-2 15,4-3 0-15,6-4-17 16,5 4 9-16,6 0 5 0,4 0-2 16,0 3-1-16,-4 0-10 15,-7 3-3-15,-10 3 2 16,-15 4 0-16,-10-1-8 16,-7 1-4-16,-4 8-2 15,1 1-1-15,3 3 0 16,3 3 0-16,0 7 0 15,8 2 2-15,3 1-6 0,3 2 1 16,8-2 1-16,7-4 3 16,3-3-2-16,7 0 0 15,7-6 3 1,1 7 1-16,-8-7 1 0,-3-4 2 16,-8 1 1-16,-10-3 3 15,-10 0-1-15,-15-1 0 16,-14 1-5-16,-6-4-3 15,-5 7 0-15,1-6 1 16,-4-1-3-16,0-2 0 16,4-4-10-16,3-3-3 15,7 0-26-15,8 0-9 16,6 1-46-16,4-1-18 16,7 3-93-1</inkml:trace>
  <inkml:trace contextRef="#ctx0" brushRef="#br0" timeOffset="8813.743">10911 9583 384 0,'-24'3'143'0,"27"-3"-112"0,4 7 19 0,4-4-2 15,7 0-9 1,6 0 2-16,15-3-6 0,25-3-1 16,17-7-19-16,7-5 0 15,4 2 1-15,10-3-8 0,4 13-4 16,-15 3-3 0,-13 3 1-16,-14 7-32 0,-12-1-12 15,-9-2-45-15,-11-4-18 16,-4 6-87-1</inkml:trace>
  <inkml:trace contextRef="#ctx0" brushRef="#br0" timeOffset="9443.232">5454 9922 296 0,'-18'-10'110'0,"18"10"-86"0,-3-9 27 0,3 3 5 0,-4-1-8 16,4 1 1-16,0 0-10 15,0 6-4-15,11 0-19 16,10 3 10-16,14 3 4 0,11 4-2 15,7-4-2-15,18-3-10 16,20-3-3-16,8 0-5 16,-4-3-3-16,4 0-2 15,11 3 0 1,-19 3-2-16,-10 0-1 0,-10 3-2 16,-25 1 1-16,-7-4-41 15,-11 6-17-15,-7 1-30 16,-14-1-9-16,-3 0-91 15</inkml:trace>
  <inkml:trace contextRef="#ctx0" brushRef="#br0" timeOffset="9922.314">5694 11355 252 0,'-4'-88'96'0,"4"53"-75"0,4-18 28 0,-1 28 6 0,4-13-3 15,0 10 2-15,1 9-11 16,2 4-1-16,1 8-24 16,3 17 9-16,14 9 4 0,0 9-3 15,15 13 0-15,13 15-6 16,-3 26-2-16,10 2-7 15,-6 4-3-15,10 3-5 16,-7 9-4-16,10-3 0 16,-10-12-1-16,0-10 0 0,-17-15 2 15,-4-13-14 1,-11-9-7-16,-4-10-50 16,-16-16-156-1,-8-12-48-15,-4-18 108 16</inkml:trace>
  <inkml:trace contextRef="#ctx0" brushRef="#br0" timeOffset="10193.384">6720 11107 400 0,'-21'-13'148'0,"18"17"-115"0,-1 5 28 0,4-3 4 0,0 10-18 15,0 6-4-15,-3 12-14 16,-4 23-6-16,-4 31-13 15,0 3-2-15,-17 34 2 0,-4 19-6 16,-6 13 0-16,-1 25-2 16,4-51 1-16,10-27-4 15,0 46 0-15,4-34 1 16,7 4 0-16,0-23-20 16,3-13-9-16,4-15-32 15,4-12-13-15,-1-13-27 16,11-19-10-16,0 3-52 15</inkml:trace>
  <inkml:trace contextRef="#ctx0" brushRef="#br0" timeOffset="10696.439">7458 11411 280 0,'-25'-34'107'0,"25"30"-83"0,0-2 19 16,4 6 6-16,3 10-3 15,3 5 3-15,8 7-12 16,3 3-3-16,4 0-19 16,6 0 4-16,1-3 2 0,3-3-3 0,8-6 2 15,6-1-13 1,4-2-5-16,0-1-1 16,-11-3 1-16,-6 4-32 0,-15-1-14 15,-14 1-51-15,-14 8-20 16,-11 4-49-1</inkml:trace>
  <inkml:trace contextRef="#ctx0" brushRef="#br0" timeOffset="10897.196">7345 12070 348 0,'-4'15'129'0,"25"-12"-100"0,29 1 20 0,-22-8 2 0,14-5-15 16,8-4-1-16,3-2-14 15,17-4-5-15,4 0-9 16,0 10-7-16,-7-1-3 16,-10 7-3-16,-8 3 1 15,-6 3-30-15,-5 4-12 16,1-4-22-16,4-3-8 0,2-3-75 16</inkml:trace>
  <inkml:trace contextRef="#ctx0" brushRef="#br0" timeOffset="11214.824">8855 10684 376 0,'-11'-16'143'0,"15"7"-112"0,-1-4 16 0,1 10 1 15,-1 0-16-15,4 6-1 16,0 3-3-16,4 10 2 16,0 12-16-16,-1 16-1 0,1 25-2 15,-1 9-4-15,1 1 1 16,3 2-7-16,0 13-1 16,0 0 0-16,0-6 0 15,0-13 0-15,1-6 0 16,-5-12-33-16,-3-7-13 15,-3-12-39-15,-8-4-14 16,-6-3-79-16</inkml:trace>
  <inkml:trace contextRef="#ctx0" brushRef="#br0" timeOffset="11470.764">8428 11734 364 0,'-4'6'137'0,"22"-3"-106"0,17 7 17 16,-14-4 3-16,11-3-14 0,14-3 1 15,21-9-12-15,21 6-4 16,-3-4-13 0,-4-2-5-16,4 0-1 0,-4 9-2 15,-11 0-1-15,-10 6-17 0,-14 3-9 16,-10 4-35-16,-12 3-16 15,-10-1-19-15,-3 10-8 16,-11 0-29 0</inkml:trace>
  <inkml:trace contextRef="#ctx0" brushRef="#br0" timeOffset="11889.713">8668 12073 348 0,'-11'0'129'0,"22"0"-100"0,3 0 15 16,0 0 1-16,11 3-5 15,13 3 0-15,12 7 1 16,3 2-1-16,-4 14-22 16,-3 11 5-16,-7 7 4 0,-11 7-6 15,-10 2 0-15,-11-3-6 16,-14 1 1-16,-11-7-7 15,-17-7-3-15,-8-5-3 16,-6-7-3-16,3-6 1 16,4-6-1-16,7-7 0 15,6-3 0-15,8-12-3 16,7 3 0-16,7-13-1 16,11-2 3-16,10-7 0 0,14-4 3 15,11 1-3-15,7 3-2 16,-1 3 2-16,-2 6 2 15,-4 7 0-15,-4 3-1 16,-3 3-17-16,-1-1-9 16,5 1-33-16,2-3-12 15,1-7-31-15,4-2-12 16,-1 5-57 0</inkml:trace>
  <inkml:trace contextRef="#ctx0" brushRef="#br0" timeOffset="12189.485">10125 11141 400 0,'3'-6'148'0,"-3"9"-115"0,0 0-9 15,0 10 59 1,-3 9-30-16,-4 6-13 15,-4 10-12-15,-3 21-18 16,-4 7-2-16,-3 3-1 0,-7 3-3 16,-7 10-3-16,-8 18 0 15,-3-6-1-15,8-9-3 16,2-10 2-16,5-15-6 0,6-4-3 16,7-15-38-1,1-13-19-15,3-3-25 0,3-15-8 16,4-7-67-1</inkml:trace>
  <inkml:trace contextRef="#ctx0" brushRef="#br0" timeOffset="12412.73">9567 11204 344 0,'-14'-16'129'0,"21"26"-100"0,0 12 20 0,0-10 2 16,4 13-13-16,3 19 0 0,7 13-6 15,11 9-2-15,7-1-17 16,7 4-1-16,7 10-1 0,0 9-6 16,-4-1-1-16,0-5-2 15,-6-13-2-15,-1-9-35 16,-3-10-14-16,0-13-41 16,-4-2-16-16,0-7-61 15</inkml:trace>
  <inkml:trace contextRef="#ctx0" brushRef="#br0" timeOffset="12895.25">10594 11703 296 0,'-21'-7'110'0,"24"7"-86"0,4-9 20 0,0 3 2 0,11-4-4 16,14 1-1-16,14-4-5 16,10 1 0-16,4 2-20 15,0 7 0-15,7 3 0 0,11 3-8 16,-1 4-4-16,-3-4-1 15,-3 6 0-15,-11 1 1 16,-11-4 0-16,-10 0-24 16,-7-3-9-16,-7 0-26 15,-8-3-10-15,-6 0-34 16,-4 4-12-16,-4-8-20 16</inkml:trace>
  <inkml:trace contextRef="#ctx0" brushRef="#br0" timeOffset="13238.436">11677 10909 284 0,'11'-47'107'0,"-4"32"-83"0,7 5 26 0,-7 10 6 15,0-3-8-15,-4 6 1 16,-3 7-12-16,-3 9-3 15,-4 18-19-15,-7 4 2 0,0 6 1 16,-1 0-6-16,1-6-2 0,4 9 1 16,6-6 0-16,4 3-1 15,11 0-1-15,10-3-1 16,11-7 0-16,7-2-4 16,3-10-1-16,0-6-1 15,-3-7 1-15,0-2-4 16,0-7 0-16,-4-6-23 15,-3-4-10-15,-8-5-33 16,-3-4-12-16,-6-3-27 16,-1 1-11-16,0 8-23 15</inkml:trace>
  <inkml:trace contextRef="#ctx0" brushRef="#br0" timeOffset="13495.563">12241 10771 340 0,'-7'-21'126'0,"7"14"-98"0,-3 1 25 0,3 6 5 16,0 3-17-16,-4 3-3 15,1 7-3-15,-4 15 3 16,-4 22-21-16,1 22 4 0,-5 7 0 16,-2 21-7-16,-4 26-1 15,-1-1-7-15,1 10-4 16,4 0-4-16,3-10 1 15,3-12-15-15,4-13-4 16,3-12-25-16,4-13-12 0,-3-3-27 16,3-12-9-16,3-10-79 15</inkml:trace>
  <inkml:trace contextRef="#ctx0" brushRef="#br0" timeOffset="14321.993">8879 15026 256 0,'-10'7'96'0,"10"-7"-75"0,-4 6 25 0,4-6 6 0,-3 0-7 16,3 0-2-16,-7 3-7 16,3 0 0-16,-6-6-20 15,3 3 4-15,-4-13 1 0,4 1-7 16,7-35-1-16,0 9-5 16,14-37 0-16,18-32-1 15,7-21 1-15,3 6-2 16,0 2 1-16,1 1-4 15,2 3 0-15,-2 19-1 16,-4 25-2-16,-8 25 1 16,-9 28-1-16,-8 28 2 15,-7 20 3-15,-7 11-2 0,-4 14-2 16,1 15-3-16,-1 12 1 16,4-9 1-16,0-9 0 15,7-10 0-15,7-9 0 16,7-6 0-16,11-10 0 15,7-6-3-15,3-3 2 16,1 0 3-16,-5-4 1 16,1 4-4-16,0 3 1 15,-4 16 0-15,-6 9 2 0,-5 6-1 16,-10 0 2 0,-7-2-2-16,-3 5 2 0,-4-15-37 15,0-4-15-15,0-8-35 16,0-7-14-16,7-7-72 15</inkml:trace>
  <inkml:trace contextRef="#ctx0" brushRef="#br0" timeOffset="14600.756">9970 14101 416 0,'-18'-6'156'0,"18"6"-121"0,3-3 8 0,4 3-4 15,8 0-10-15,2 0 3 16,4 3-12-16,8 0-2 16,9 3-10-16,15 1-3 0,7-1-1 15,0 3-2-15,-3 1-2 16,-8 2-15-16,-7 4-5 15,-10 3-61-15,-7 0-26 16,-4 9-82 0</inkml:trace>
  <inkml:trace contextRef="#ctx0" brushRef="#br0" timeOffset="14774.818">10082 14597 376 0,'-3'0'140'0,"21"-3"-109"0,20-13 2 16,-6 7-4-16,25-13-20 16,6-10-5-16,1-5-7 15,3-7-1-15,0 9 2 16,0 1-54-16,-4 6-22 0,-3 18-76 16</inkml:trace>
  <inkml:trace contextRef="#ctx0" brushRef="#br0" timeOffset="15131.251">11419 12910 324 0,'-7'-79'121'0,"11"48"-95"0,3-3 20 0,-4 21 4 15,5 1-13-15,-1 2-1 0,0 10-5 16,3 10 0-16,1 15-17 16,-1 28 5-16,1 10 2 0,0 6-7 15,-1 15-1-15,1 23-7 16,-1 3-2-16,1-7-4 15,-1 10-1-15,1 0-4 16,0-13 1 0,-4-6-31-16,-4-15-12 0,-6-14-38 15,-4-5-14-15,3-7-68 16</inkml:trace>
  <inkml:trace contextRef="#ctx0" brushRef="#br0" timeOffset="15374.195">11021 14145 364 0,'-11'0'134'0,"18"0"-104"0,11-3 18 0,0-3 3 16,17 0-18-16,21-10-4 16,15 3-5-16,-1-2-1 15,12 2-13-15,13-3-3 0,0 7-1 16,-7 6-3-1,-10 3-2-15,-15 3-7 0,-10 3-4 16,-7-3-36-16,-11 7-15 16,-6-1-33-16,-12 10-11 15,-3 0-43 1</inkml:trace>
  <inkml:trace contextRef="#ctx0" brushRef="#br0" timeOffset="15778.223">11402 14249 360 0,'-32'-7'134'0,"32"7"-104"0,0 0 16 16,0 0 1-16,7 4-11 16,7 8-1-16,0 4 0 15,0-1 1-15,11 23-20 16,10 22 4-16,-3 2 1 0,-7 11 0 0,-11 2-1 15,-11 6 1-15,-6-12-1 16,-11-6-7-16,-11-10-3 16,-7-6-5-16,-10-12-4 15,0-10 2-15,-1-13 0 16,5-2-4-16,2-4-1 16,12-6 1-16,10-9 0 15,10-7-2-15,15-3 2 16,13-3-1-16,8 0 0 15,7 0 0-15,0 4 0 16,-1 5 2-16,8 13 2 16,0 6-3-16,-4 10 0 15,-3-4-34-15,-3 1-15 16,-1 0-47-16,-3-4-18 0,-4-6-85 16</inkml:trace>
  <inkml:trace contextRef="#ctx0" brushRef="#br0" timeOffset="16543.831">9532 15885 284 0,'18'-78'107'0,"-8"44"-83"0,1-7 17 0,-4 28 4 0,0 10 0 15,0 19 5-15,4 25-12 16,-1 18-3-16,-3 16-20 16,4 32 0-16,-4 6 1 0,0-7-2 15,-4 11 2-15,-3 5 0 16,-3-16-1-16,-4-8-1 16,0-11-1-16,-4-8-7 15,1-10-2-15,3 0-2 16,7-22 1-16,0-10-2 15,7 4-1-15,0-3 1 16,21-10-1-16,-3 0 2 16,28-22 1-16,-11 1-1 15,18-26 1-15,17-22 2 16,5-3 2-16,-8-9 3 0,-11-7 1 16,-13-15-5-16,-19 0-2 15,-17 6-2-15,-21 6-2 16,-14 1 1-16,-14 11 1 15,-14 7-6-15,-18 4 1 16,-11 18-8-16,0 9-1 16,18 7-6-16,11 6-4 15,14 3-24-15,10 3-7 16,14 1-22-16,22-7-5 16,21-7-34-16,14-5-15 15,17-7 9 1</inkml:trace>
  <inkml:trace contextRef="#ctx0" brushRef="#br0" timeOffset="16816.44">10926 16023 332 0,'-43'13'126'0,"26"-7"-98"0,-8 0 25 16,18-2 5-16,0-1-19 0,0 0-5 16,7 0-15-16,7 0-5 15,7 0-8-15,7-3-2 0,11 0 0 16,0-3-5-16,3 0-1 16,4 3-10-16,-4 0-5 15,-7 6-62-15,-7 7-27 16,-3 9-61-1</inkml:trace>
  <inkml:trace contextRef="#ctx0" brushRef="#br0" timeOffset="17008.982">10746 16547 364 0,'-32'16'137'0,"39"-13"-106"0,11 0 19 0,-1-6 2 0,15 0-25 16,10-4-5-16,4-2-15 15,0-4-5-15,7 1-2 16,3-4-3-16,1 4 0 0,-4-1-42 16,3 1-18-16,-6 2-41 15,2-2-17-15,-2-4-8 32</inkml:trace>
  <inkml:trace contextRef="#ctx0" brushRef="#br0" timeOffset="17308.36">11596 16475 432 0,'-25'-6'162'0,"25"3"-126"0,0-4 7 0,7 1-3 16,11 0-13-16,10-1-1 16,18 1-10-16,14-3-5 15,0-7-6-15,7 7-6 0,10-4 0 16,5-3 3-16,-5 7 1 16,-6 3-30-16,-11 3-14 15,-11 0-39-15,-7 3-14 0,-6 3-85 16</inkml:trace>
  <inkml:trace contextRef="#ctx0" brushRef="#br0" timeOffset="17607.643">12637 15860 436 0,'-15'-3'162'0,"5"6"-126"0,-8 7 3 16,11-4-8-16,-3 3-10 16,-1 7 2-16,0 3-4 0,4 3 0 15,7 3-10-15,7-6-3 0,7 9 0 16,8-3-3-16,6 0-2 16,7-3 0-16,4 0 1 15,0-3-1-15,-4 0 2 16,0-7-11-16,-6-2-2 15,-5-7-39-15,1-3-18 16,0-6-29-16,3-4-11 16,4 4-52-1</inkml:trace>
  <inkml:trace contextRef="#ctx0" brushRef="#br0" timeOffset="17847.67">13190 15754 400 0,'-42'-10'148'0,"28"20"-115"0,-11 5 19 0,15-5 3 0,-1 9-18 16,0 9-1-16,1 6-10 15,-1 13-4-15,1 10-12 16,-1 21 5-16,4 10 4 0,0 9-8 16,4 4-1-16,3 15-6 15,7-7-1-15,7-11-3 16,3-17-1-16,1-12-30 15,3-9-12-15,0-20-42 16,-3-5-16-16,3-10-97 16</inkml:trace>
  <inkml:trace contextRef="#ctx0" brushRef="#br0" timeOffset="20102.652">23058 14365 304 0,'-7'-47'112'0,"3"28"-87"0,0 0 22 0,4 13 3 15,-3 0-7-15,-4 6 1 16,0 3-9-16,0 6-4 0,-4 7-17 16,1 6 2-16,-1 6 2 0,4 10-6 15,0-1-2-15,0 4-1 16,0-3 1-16,3-1 1 16,1 1 1-16,3-7-2 15,7-3-1-15,3-6-1 16,4-9 2-16,8-10-1 15,6-9 0-15,7-4-1 16,4-5 2-16,-4-7-3 16,-3-10 1-16,-7-2-5 15,-8-16 0-15,-10-10 1 16,-10 7 0-16,-11 0 0 16,-7 9 2-16,-8 6-3 15,1 10 0-15,0 9-1 0,0 13-2 16,-1 12-2-16,-2 19 1 15,2 16 3-15,1 12 1 16,7 0-6 0,3 1 0-16,11-4 1 0,7-3 3 15,11 0 0-15,3-6-1 16,7-13 1-16,15-9-1 16,9-13 0-16,8-9 0 15,4-7 2-15,-8-5 3 16,-7-7-2-16,-6-6 0 15,-12-7-1-15,-9 1-2 16,-12-10 5-16,-13-6 1 16,-19-1-5-16,-10 8 0 15,-6 5-1-15,-1 22 0 16,0 13-3-16,-3 19 0 0,-1 21 2 16,-3 10 2-16,7 4-2 15,8 2-2-15,9 3 2 16,15 1 2-16,11 5-2 15,13-11 0-15,11-7-1 16,4-16-2-16,7-13 3 16,7-15 2-16,7-15 0 15,6-13 2-15,1-7-2 16,-3-3 2-16,-8-2 0 16,-14-4 1-16,-10-10-2 15,-11-5-2-15,-14-1 3 16,-14 7 0-16,-7 9-4 15,-4 10 1-15,-3 15 2 0,-1 16 1 16,1 18-4-16,0 17-1 16,-1 15-2-16,5 0 3 15,6 0 0-15,7 0 1 16,11 3 0-16,7 0 0 16,7 3 0-16,4-9 2 15,7-9-3-15,3-10-2 16,7-13 2-16,7-18 2 15,8-13 0-15,2-9-1 16,5 0 1-16,-8-3 1 16,-10-4 1-16,-11 1 3 15,-10-4-1-15,-15-6 0 16,-14 0-6-16,-13 7 1 0,-8 11 2 16,0 20 1-16,-3 19-1 15,-1 9-2-15,1 15-2 16,3 1-1-16,4 6 2 15,10 6 0-15,11 3-2 16,11-6 2-16,10-3-1 16,7-9 0-16,11-10 2 15,6-13 0-15,15-5 0 16,11-20 2-16,3-12-3 16,-4-6 0-16,-7-4 3 15,-6 4 1-15,-11-4-1 16,-11 4 1-16,-11-7-2 15,-13 7 2-15,-15-7 0 16,-17 4 1-16,-11 9-2 16,-3 15-2-16,3 14-2 0,0 11-1 15,4 10 4-15,3 7 1 16,7 2-3-16,11 4-1 16,10 3 1-16,8-7 0 15,10-6-2-15,7-15 0 16,18-13 2-16,10-10 0 15,11-8 1-15,0-4 2 16,-4-7-1-16,-10 1 2 16,-11 6 0-16,-10-3 1 15,-8 13-2-15,-13-1 1 16,-15 7-2-16,-6 3 2 0,-5 3-4 16,1 3 0-16,7 0-6 15,3-3-3-15,8 0-16 16,6-3-7-1,8 0-33-15,10-4-15 0,3-2-45 16,8-4-19-16,-4-12-28 16</inkml:trace>
  <inkml:trace contextRef="#ctx0" brushRef="#br0" timeOffset="21932.165">25132 13386 160 0,'7'4'60'0,"-4"-1"-47"0,5 0 6 0,-5-3-2 15,1 0 3-15,-1 0 4 16,-3 0 5-16,0 0 5 16,0-6-19-16,0-4 18 0,-3-5 7 0,-4-1 8 15,-1 0 6-15,-2-3-4 16,-1 7 2-16,1-4-9 15,-4 7-4-15,-4 9-16 16,0 0-6-16,1 15-8 16,-1 7-1-16,4 10-5 15,3 2-2-15,8-2 4 16,10-7 1-16,11-3 2 16,10-7 2-16,14-8-1 15,0-7 2-15,4-10-4 16,-7-6 1-16,-4-9-3 15,-3 3 2-15,-7-6 2 16,-8 0 2-16,-6 3-1 16,-7 3-1-16,-8 0-3 15,-7 3 1-15,-10 4-4 0,-7 2-2 16,-7 7 0-16,-11 6 1 16,-3 9-1-16,3 13 2 15,-4 13-4-15,11 8 0 16,8 4 1-16,6-3 2 15,7 3-3-15,8-6 0 16,6-6 1-16,11-4 2 16,15-9-1-16,16-6-1 15,12-7 1-15,6-6 1 16,-3-12 1-16,-4-7 1 16,-6-9-2-16,-8-6 1 0,-7-10-2 15,-10-6 2-15,-7 0 0 16,-11-3 3-16,-8 6-5 15,-9 6-1-15,-11 7 0 16,-11 9 2-16,-11 12-3 16,1 10 0-16,0 16 1 15,-1 12 0-15,11 10-3 16,8 9 2-16,10 0-1 16,10-6 0-16,7-7 2 15,15-6 0-15,14-6-3 16,13-9 0-16,8-4 4 15,11-9 1-15,-8-9 0 0,-3-13-2 16,-7-9 1-16,-4-7 1 16,-10-6 1-16,-8 3 1 15,-6 4-5-15,-11 5 1 16,-11 7 2-16,-10 10 3 16,-14 8-2-16,-14 14-2 15,-4 18 0-15,3 12-1 16,8 7-3-16,14 0 0 15,10-6 2-15,11-1 0 16,11-8 1-16,10-11 2 16,10-5-3-16,8-7-2 15,-7-6 2-15,-4-6 0 16,-7 3-19-16,-3-7-7 16,-1-2-46-16,1-7-20 15,3-6-61-15,0-3-28 0,4 0 15 16</inkml:trace>
  <inkml:trace contextRef="#ctx0" brushRef="#br0" timeOffset="23195.722">27206 12229 260 0,'-10'-3'99'0,"6"0"-77"0,4 0 11 0,0 3 0 15,0 0-1-15,0 0 4 16,0 0-3-16,0 0 0 16,0 0-18-16,-3 3 6 0,-1 3 6 15,1 1-6-15,-1 8-2 16,0-2-5-16,4 6-1 15,4 0-3-15,3-4 1 16,4-2 0-16,3-7 3 16,3-6 2-16,1-6-1 15,0-7-3-15,3-2 0 16,-4-4-3-16,-2 0 2 16,-5 0-2-16,-6 0 0 15,-8 1-3-15,-3 2 1 0,-7 3-4 16,-4 7-2-1,-3 6 0-15,-7 6 1 0,-7 4-1 16,-1 5 2-16,5 7-2 16,2 7 2-16,12 8-2 15,6 1 2-15,11-4-2 16,14-2-1-16,8-7 3 16,2-10 0-16,4-8-1 15,1-7 1-15,-1-10 2 16,0-15 4-16,0 3-2 15,-7-3 1-15,-6 0-3 16,-8 0 0-16,-11-3-1 16,-3 9 0-16,-7 0-5 15,-4 3 1-15,-6 7 0 16,-8 6 0-16,-7 6 0 16,-3 3 0-16,-1 4-3 0,5 15 2 15,9 3-1-15,12 3 0 16,10 4 0-16,7-10-2 15,0-6 3-15,21 0 2 16,14-1 0-16,4-8-1 16,0-13 3-16,0-13 0 15,3-12 1-15,4 0 0 16,-7-4 0-16,-8 4 2 16,-10-3-1-16,-13 2 2 15,-12 1-4-15,-7 3-2 16,-6 9 0-16,-11 10 1 15,-4 6-1-15,-3 6-1 16,3 4-2-16,4 6-1 16,10 2 2-16,11 1 0 15,7 0-2-15,10-3 2 0,5-4 1 16,2-2 0-16,1-7-7 16,-1-6-3-16,1-4-36 15,0-5-15-15,6 2-57 16,8-2-23-16,7-4-55 15</inkml:trace>
  <inkml:trace contextRef="#ctx0" brushRef="#br0" timeOffset="24278.942">29161 11188 220 0,'3'-9'85'0,"-3"9"-66"0,7-6-6 15,-7 6-4-15,7-3-8 16,-3 0 2-16,3-4 9 16,0 1 4-16,3-3-7 15,-2 2 6-15,2-2 4 0,-3-4 7 16,0 4 5-16,0 0-2 16,-3-1 2-16,-1 7 5 0,-6-3 2 15,-1 6-7-15,-3 0-2 16,4 6-12-16,-8-3-3 15,1 7-2-15,-1-1 0 16,0-3-4-16,1 10 0 16,3-7-1-16,3 7 1 15,1-3-2-15,10-1-1 16,-4 1 1-16,11-4 3 16,0 0-2-16,11-5 1 15,-4 2-3-15,11-12 2 16,-7 6 2-16,3-10 2 15,-3 4 1-15,-8-10 0 16,-3 4-4-16,-10-4-3 16,0 0-2-16,-15 4 0 15,4-1 2-15,-18 7 2 0,4 6-6 16,-11 6 0-16,8-3-1 16,-8 19 2-16,7-9 1 15,0 6 1-15,4-4-5 16,7 4-1-16,4 0 1 15,10 6 2-15,0-6 2 16,10 0 1-16,-3-4-2 16,18-5 1-16,-4-4 0 15,25-12 1-15,-11 3 0 16,11-10 0-16,-11 1-2 16,1-10 1-16,-8 3 0 15,-14-9 1-15,0 6-2 16,-25-7-2-16,1 7 1 0,-29 10 1 15,7-4-1-15,-14 19 2 16,11-3-4-16,-7 16 0 16,7-3 1-16,3 5 0 15,7-2-3-15,11 3 2 16,3-3 1-16,11 2 2 16,0 1-3-16,11 3 0 15,0-6 1-15,10-10 2 16,-4 0-1-16,8-9 2 15,-4 0-2-15,-3-3 2 16,-4 0-2-16,-10-4-1 16,-1 1-15-16,-10-4-7 15,0 10-33-15,-4-6-13 0,1 2-35 16,-4-2-14-16,3 9-70 16</inkml:trace>
  <inkml:trace contextRef="#ctx0" brushRef="#br0" timeOffset="25749.815">20973 15559 264 0,'-14'-6'99'0,"6"3"-77"0,1 0 13 16,7 0 3-16,0 0-7 15,-3 3 2-15,3 0-4 16,0-4 2-16,0 4-17 16,0 0 3-16,0 0 3 0,0 4 0 15,-4 2 3-15,-3 3-9 16,-3 1-1-16,-1 2-7 16,1 1-4-16,-1 2 1 0,0-2 2 15,4 3-4-15,7-7-1 16,4-3 2-16,6-3 3 15,5-6 2-15,2-3 3 16,1-3-1-16,-1-7 2 16,1-3 3-16,-4 0 1 15,-3 0-4-15,-4-2 1 16,-4-1-5-16,-3 3 1 16,-3 0-3-16,-4 3 2 15,-7 16-4-15,-4 7-2 16,-7 5 0-16,-3 7 1 15,3 3 1-15,4 6 1 16,7 3-5-16,7 4 1 16,7 3 0-16,11-7 2 15,6-9 3-15,8-6 2 16,0-10-1-16,3-6-1 0,0-10-1 16,-3-2 2-16,0-7-1 15,-1-3 2-15,-3-3-2 16,-3-3 0-16,-7 3-1 15,-4 0 2-15,-7 0-1 16,-4-1 0-16,-3 5-3 16,-7 11 1-16,-4 10-2 15,-6 10-1-15,-1-1-2 16,-3 10-1-16,3 0 2 16,4-1 2-16,7 4-2 15,7-3-2-15,7 0 2 16,10 0 2-16,4-7 0 15,8-5-1-15,2-7 1 16,5-7 1-16,2-5 1 0,5-10 1 16,-1-3 0-16,-7 6 0 15,-10-3 0-15,-11 0 0 16,-11-3 0-16,-10 6 2 16,-7 10-5-16,-4-1-1 15,-7 17 0-15,-3-4 2 16,0 6-6-16,3 1 1 15,7-1-6-15,4-3 1 16,4 0-27-16,6 1-9 16,1-4-57-16,-8 6-175 31</inkml:trace>
  <inkml:trace contextRef="#ctx0" brushRef="#br0" timeOffset="26931.444">18905 16698 220 0,'0'-32'82'0,"4"17"-64"0,3-7 18 15,-4 12 4-15,-3 1-1 16,0-1 1-16,-3 4-8 16,-8 3-5-16,-3 6-15 15,-3 3 3-15,-5 7 3 0,1 3-4 16,0 2 2-16,3 4 0 16,1 10 2-16,3-1-6 15,7 0 1-15,7 1-6 16,7-7 1-16,7-3-1 15,7-3 3-15,7-7 1 16,4-6 1-16,3-12 7 16,1-16 2-16,-5-9-2 0,-6-7-1 15,-4 1-2-15,-10 2 3 16,-8 1-7-16,-10 5 1 16,-7 4-6-16,-11 6-2 15,-3 7-5-15,-7 9 0 16,0 12 0-16,3 13 0 15,0 10-3-15,7 5 2 16,1 1 1-16,6-7 0 16,8 4-3-16,2-10 2 15,5-6 1-15,3-4 2 16,7-5 1-16,4-7 3 0,6-6-3 16,11-10-2-16,4-12 4 15,7-13 4 1,0-2-3-16,-7 2-1 15,-4 0 0-15,-11 7 1 0,-10 3-1 16,-10 6 0-16,-11 6-6 16,-11 7 1-16,-7 12 2 15,-3 9 3-15,3 13-4 16,1 4-3-16,2 8 1 16,5 4 2-16,6-3-2 15,7-4-2-15,4-2 2 16,7-7 0-16,4-7 1 0,7-2 0 15,6-6 0-15,8-10 2 16,3-10-1-16,0-12 2 16,4-15 0-16,0-10 1 15,-4 9-2-15,-7-3-2 16,-10 4 3-16,-15 8 0 16,-10 4-1-16,-11 6 1 15,-6 10-4-15,-5 9 0 16,1 13 1-16,3 8 0 15,1 8 0-15,6-1 0 16,7 6-3-16,8-5 2 16,3-7-1-16,3-10-2 15,1 4 3-15,3-13 2 16,3 3-16-16,-3-6-4 16,7-6-33-16,0-3-14 0,0-1-25 15,4 4-10-15,3 0-89 16</inkml:trace>
  <inkml:trace contextRef="#ctx0" brushRef="#br0" timeOffset="33565.554">30057 10718 184 0,'0'-9'68'0,"0"9"-52"0,0-7 8 0,0 7 0 16,0 0-6-16,0 0 0 15,0 0-4-15,0 0 1 16,0 0-8-16,0 0 5 0,0 0 3 16,0 0-5-16,-4 7-1 15,1-4 1-15,-4-3 1 16,0 6 3-16,-8-3 2 16,1 7-1-16,-7-1 1 15,3-3-4-15,-13 7 0 16,6-4-3-16,-7 4 0 15,4-1-1-15,-4 4 2 16,8-7-3-16,-5 10 1 16,5-3-3-16,-1-3 2 15,4 5-4-15,-4 1 0 16,4-3 1-16,-11 3 2 0,8-4-5 16,-12 4-1-16,8 0 0 15,-7 6 0-15,3-9 0 16,-3 3 2-16,7-4 1 15,-4 4 1-15,7-6 0 16,-3 5 0-16,3-2-2 16,-3 3 1-16,3-7 2 15,-7 4 4-15,4-3-4 16,-11-1-1-16,8 4-2 16,-12-4 1-16,8 4-2 15,-11 6 2-15,11-6-2 16,-7 9-1-16,3-6 1 15,4 6 1-15,3-3-1 0,-3 3 2 16,6-3-4-16,-6 3 0 16,3-3-1-16,-7 0 0 15,8 3 2-15,-12 0 2 16,12-6-1-16,-8 3-1 16,7-7-2-16,-3 10 1 15,7-6 1-15,-1 0 2 16,5-3-1-16,-5 2-1 15,5-2 3-15,-8 3 0 16,7-7-4-16,-10 7 1 16,7 0 0-16,-15 6 2 15,-13 7-3-15,7-1 0 16,3-3 1-16,3 3 0 0,5-5 0 16,2-1 2-1,5 0-1-15,6-6 2 0,4-4-2 16,-7 7-1-16,3-6 3 15,-10 6 0-15,6-3-4 16,-13 3 1-16,-22 6 2 16,12-3 1-16,2 3 3 15,4-3 1-15,0 0-3 16,4 0-1-16,-4 4-1 16,0-1-2-16,-3 0 1 15,-7 0 1-15,-8 7-3 16,-3-4 0-16,-4 0 3 0,1 4 1 15,-8-7 5 1,-3 0 3-16,0 4-4 0,-14-1-2 16,7 0-2-16,-4-2-3 15,7 2 1-15,1 3 1 16,2 1-1-16,12-1-1 16,3 4-2-16,3 0 1 15,1-4 1-15,-4 1 0 16,0-7 0-16,3 6 0 15,11-5-3-15,4-1 2 16,7-3 1-16,3 0 0 16,0 0 0-16,0 0 0 15,-3 3 0-15,-4 4 2 16,-3 2-1-16,-4 4 2 16,0 3-4-16,0-4 0 0,7-2 1 15,4-4 2-15,-1 4-1 16,1-7 2-16,-4 0-4 15,-7-3-2-15,-3 3 2 16,-8-3 2-16,1 13 0 16,6 0-1-16,-3 2-2 15,-3-2 1-15,-8 9 1 16,-10-3 2-16,0-3-3 16,7-1 0-16,0-2 1 15,-7-7 2-15,-7 7-1 16,-8 0-1-16,12 2 3 15,2 4 0-15,5 0-4 16,-8 3-1-16,-10 3-2 0,0-3 3 16,10-3-2-16,4-3 1 15,-7-3 4-15,-8-1 1 16,1 4-1-16,7 6 1 16,7 0-4-16,0 3 0 15,-11 4-1-15,0-4 0 16,1 0 2-16,6-3 2 15,4-6-3-15,-7 3 0 16,-11-4 1-16,4 11 2 16,6 2-3-16,8 0-2 15,4 7 4-15,-5-7 1 16,-2-3-3-16,3-3 1 0,3-6 0 16,15 3 2-1,-1-6-1-15,1 2-1 0,-4 7 1 16,-4 0-1-16,-3 4 0 15,3-4 0-15,8-3 0 16,6-7 0-16,1-2 0 16,-8-1 0-16,-6 1-3 15,-4-4 2-15,0 10 1 16,3 0 2-16,1 2-1 16,-4 8 2-16,-8 2-2 15,-6 0-1-15,4-3-2 16,9 1 1-16,1-11 1 15,-3 1 0-15,-8-3 0 16,-7 9 0-16,8 0 0 0,3 3 2 16,-4 3-1-1,-10 1-1-15,-8-1 1 0,8-3-1 16,3-9 0-16,-10 3 0 16,-4-7 0-1,0-2 0-15,11 9 0 0,7-7 0 16,-4 7 0-16,-7 0 2 15,1 0-1-15,9 0-1 16,8-3 1-16,7-4 1 16,4-5-1-16,3 2 2 15,0-6-2-15,3 1-1 16,4-4 1-16,11 0-1 0,3-3 0 16,7 3 2-16,7-6-3 15,4-4 0-15,3-2 1 16,8-4 2-16,-1 1-3 15,4-4 0-15,3 0 1 16,4-3 2-16,0 4-3 16,0-4-2-16,0-3 2 15,4 6 0-15,-1-6 3 16,1 0 1-16,-1 0-1 16,1-6-2-16,-4 3-50 15,3-4-21-15,4-2-115 16,-4 6-67-1,-3-7 117-15</inkml:trace>
  <inkml:trace contextRef="#ctx0" brushRef="#br0" timeOffset="33970.738">17695 16390 328 0,'0'-9'123'0,"0"6"-95"0,0 6 5 0,0-3-3 16,0 16-2-16,-3 5 3 0,-8 11-5 16,-6 12-2-16,-15 28-13 15,-18 13-2-15,-13 12 1 0,-8 9-4 16,1 13-1-1,-4 1 4-15,0-8 4 0,3 5 2 16,11 2 3-16,14-6-10 16,15-16-2-16,20-16-4 15,22-15 1-15,24-6 2 16,18-23 4-16,35-21 0 16,28-19 2-16,29-22 0 15,31-22 1-15,15-3-6 16,6 6-2-16,-13 3-4 15,-4 13-3-15,-11 6-62 16,-21 3-27-16,8 3-118 16</inkml:trace>
  <inkml:trace contextRef="#ctx0" brushRef="#br0" timeOffset="34721.913">29485 10345 244 0,'-28'-22'90'0,"28"22"-70"0,-32-6 19 0,29 6 5 15,-8-3-10-15,-3-4 0 16,0 7-2-16,3 0 0 16,8 0-17-16,3 0 11 0,14 0 4 15,14 0-2-15,11 7-2 16,10-4-6-16,11-3 0 16,21 6-5-16,-10-3 1 15,-15 7 0-15,18 8-1 16,15 17 1-16,-15 3 0 15,-14 2-2-15,-14 4 1 0,-8 3-2 16,-13 0 0-16,-4 7-7 16,-7 8-2-16,0 10-2 15,-3 1 1-15,-7-1 0 16,-4-3 1-16,-11-4-2 16,-7 8-2-16,-6-4 3 15,-5 0 0-15,-2-4-8 16,2-5-2-16,5-10-16 15,10-9-8-15,10-10-43 16,11-9-19-16,11-9-120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1:45:37.95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10439 4237 260 0,'-4'-6'96'0,"4"6"-75"0,4-10 8 0,-4 10-3 15,3-6-3-15,1 0 1 16,-1 0-2-16,1-1 1 16,-1 1-13-16,-3 6 10 0,0 0 6 15,0 0 6-15,0 0 3 16,-3 6-6-16,-1 1-3 16,1-1-6-16,-1 13 0 15,1-10-9-15,-1 7-4 0,4 3-7 16,4-4-2-16,-1-5 1 15,8-1 0-15,-4-6 1 16,7-3 2-16,-3 0-3 16,3-3 0-16,-4-3 1 15,1-7 2-15,-1 4 5 16,-3-7 4-16,-3-15-2 16,0 6 2-16,-4 3 0 15,-4-6 1-15,-3 15 0 16,-4-3 2-16,-3 16-5 15,0 7-1-15,-3 5-4 0,-1 16-1 16,4 4-1 0,3-1-2-16,4-6 1 15,7 0-1-15,4-6 0 16,6-3 0-16,4-7 0 0,0-3 0 16,4-6 0-16,-4-3 2 15,-3 0-1-15,6-6 2 16,-2-1-2-16,-1-12 2 15,3-15-2-15,-6 5-1 16,-4 1 3-16,-7 3 2 16,-4 3 0-16,-3 3 0 15,-3 3-3-15,-4 6 1 16,0 7 2-16,-4 9 2 16,-3 13-6-16,0 12 0 15,3 4-1-15,7 5 0 0,4-2 0 16,7-10 0-1,4-6-3-15,3-1 2 0,3-2 1 16,5-13 0-16,-1-3 0 16,0-3 0-16,0-9 0 15,0-10 2-15,0 0-1 16,0-10 2-16,-3 4 0 16,-4 0 3-16,-7 3-3 15,-4 3-2-15,-3 3 2 16,0 3 0-16,-3 10-1 15,-4 6 1-15,-4 9-2 16,0 13-1-16,4 10 1 16,4 5 1-16,3-2-3 15,7-13 0-15,0-3-1 16,7-1 0-16,3-5 2 0,4 0 2 16,0-10-1-16,0-10-1 15,1-5 1-15,-1-4 1 16,-4-12 1-16,-3 0 3 15,-7 0-3-15,-3 6 0 16,-4 3-1-16,0 0 1 16,-4 10-2-16,-3 5 2 15,0 4-2-15,3 0-1 16,4 4-4-16,4-4 0 16,3 0-9-16,0 0-4 15,7 0-49-15,3-7-21 16,4 1-92-16,11-3-40 0,7 2 55 15</inkml:trace>
  <inkml:trace contextRef="#ctx0" brushRef="#br0" timeOffset="751.87">10929 2745 296 0,'0'-19'112'0,"0"3"-87"0,-3 4 18 0,3 2 0 16,0 1-3-16,0 2 3 16,0-2-4-16,0 0 0 15,3-7-21-15,1 7 7 0,-4 2 5 16,3 4-7-16,1 6-1 16,-1 10-2-16,1 9 0 15,-1 12-7-15,1 13 0 16,-1 7-2-16,-3-1 1 0,4 0-4 15,-1-9-3 1,-3 3 0-16,0 0 1 16,0-6-1-16,0 3 2 0,0-3-4 15,0-7 0-15,0 1-1 16,0-10-2-16,0-3 1 16,0-4-1-16,0-5 0 15,0-4 2-15,0 1 1 16,0-4 1-16,0 3-2 15,0-9-2-15,0 4 1 16,0 2 1-16,0-6-3 16,0 0 0-16,7 0 1 15,0 0 0-15,4-10 0 0,0 4 2 16,3-3-1-16,3-1-1 16,5 1 1-16,-1-4-1 15,0-2 0-15,0-1 0 16,-3-9 2-16,-4 6 1 15,-7-6-1-15,-7 6-2 16,-11-3 1-16,-3 4 1 16,-7 2-1-16,-4 0-1 15,-3 4 1-15,0-4 1 16,3 10-6-16,4-1 1 16,7-2-21-16,14 0-47 15,10-4 1 1,12 1-25-16,6-7-5 0,11 6-88 15</inkml:trace>
  <inkml:trace contextRef="#ctx0" brushRef="#br0" timeOffset="1136.721">11338 2679 292 0,'-31'9'110'0,"31"-9"-86"0,-18 13 27 0,14-7 7 16,4-3-2-16,0 7 3 15,4-10-6-15,-1 6-3 16,8-3-27-16,0 6 2 0,6-2-1 16,8-1-10-16,0 0-5 15,-1-6-6-15,1 3-3 16,0-3-2-16,-4 0 1 16,-3 0-12-16,-4 0-5 15,-4 7-52-15,-3-7-24 16,-3 9-99-1,-1 3-55-15,-6 1 120 16</inkml:trace>
  <inkml:trace contextRef="#ctx0" brushRef="#br0" timeOffset="1344.097">11261 3024 304 0,'-43'9'115'0,"36"-6"-89"16,-3 3 25-16,10-6 8 0,3 0-14 15,8 0-2-15,10-3-9 16,11-3-1-16,7-3-19 15,-1-4 5-15,5-3 2 0,-5 1-11 16,-6 2-3-16,-7 4-5 16,3-1-2-16,4 4-10 0,-7-3-6 15,-4 2-34-15,-4 4-13 16,1 3-24-16,-4 0-11 16,4 0-53-1</inkml:trace>
  <inkml:trace contextRef="#ctx0" brushRef="#br0" timeOffset="2630.117">11927 2321 284 0,'-7'-37'107'0,"7"21"-83"0,0-9 19 16,0 16 6-16,4-1-7 15,-1 1 2-15,-3-1 0 16,4 1 0-16,-1 3-24 16,1-4 8-16,3-2 3 0,-3 5-3 15,3 1 0-15,-4 6-6 16,1-6-4-16,-1 6-2 16,1 6 0-16,-1 7-2 0,-3 18 1 15,-3 16-6-15,-1 13-1 16,1 9-2-16,-1 15-1 15,1 13-3-15,3 1 1 16,3-14-2-16,4-2 2 16,0-13-2-16,0-6-1 15,0-4 1-15,-3-6-1 16,-1-2-3-16,-3-4 2 16,-3-7-6-16,-1-5 0 15,1-7-41-15,-1-12-16 16,1-4-53-16,3-9-21 15,7-9-55 1</inkml:trace>
  <inkml:trace contextRef="#ctx0" brushRef="#br0" timeOffset="3698.114">1686 9765 224 0,'39'-38'85'0,"-18"20"-66"0,7-11 12 0,-17 10 1 0,0 7 0 16,-1-4 6-16,1 1 3 15,-4 5 4-15,-4 4-24 16,-3 6 10-16,-3 6 4 0,-4 13-4 16,-4 3 2-16,-6 9-4 15,-12 10 2-15,-9 19-8 16,-5 15-4-16,4 0-9 16,-6 10-2-16,6-4-4 15,-4 10-3-15,1 0 2 0,7-12 0 16,7-10-4-16,3-13 1 15,4-12 0 1,3-6 0-16,8-10-27 16,-1-3-11-16,0-6-23 0,4-7-10 15,-3 1-14-15,3-16-113 32</inkml:trace>
  <inkml:trace contextRef="#ctx0" brushRef="#br0" timeOffset="3918.39">1259 9608 312 0,'-14'-44'115'0,"18"44"-89"0,10 10 30 0,-3 2 9 0,6 7-17 16,4 9-3-16,8 0-9 16,-1 10 0-16,7 9-20 15,4 22-5-15,10 16 0 0,8 6-5 16,-4 22-1-16,7 15-5 15,-11-6 0-15,4 7-18 16,-11 6-5-16,1-10-40 16,2-12-16-16,-2-9-109 15</inkml:trace>
  <inkml:trace contextRef="#ctx0" brushRef="#br0" timeOffset="4788.797">1842 12772 192 0,'7'-31'74'0,"-7"18"-58"0,3 0 18 0,-3 7 4 0,0 3 0 15,0 3 2-15,0 0-3 16,-3 3 0-16,-4 7-20 15,-4 8 7-15,-7 11 4 0,-3 21-7 16,-11 6 1-16,-13 1-7 16,-1 12-1-16,-11 15-8 15,11-5-4-15,11-13-1 16,-43 37 1 0,22-21-1-16,-25 43-1 0,24-28 1 15,-3 4-1-15,22-23 0 16,-1-6 0-16,11-16-11 15,6-12-3-15,8-6-31 16,11-13-10-16,-1-6-23 0,4-10-6 16,0 1-41-1</inkml:trace>
  <inkml:trace contextRef="#ctx0" brushRef="#br0" timeOffset="5121.41">1009 12631 300 0,'0'-22'112'0,"3"22"-87"0,1 0-7 0,7 19 35 15,3 3-22-15,3 28-3 16,19 25-5-16,13 19-14 16,4 25-3-16,-4-6 0 0,-6-25-1 15,27 75 0-15,-10-34-6 16,32 24 1-16,-25-34 2 16,21 22 3-16,-24-34-15 15,20-4-8-15,-13-18-66 16,-4-13-30-16,-11-15-27 15</inkml:trace>
  <inkml:trace contextRef="#ctx0" brushRef="#br0" timeOffset="7012.217">10513 3776 208 0,'-4'-25'79'0,"4"16"-61"0,0-1 10 0,0 7 0 16,0-6-1-16,0-1 1 15,0 1-4-15,0 3-3 16,4-1-11-16,-4 7 5 0,0 0 4 16,3 7 5-16,1 11 3 15,3 11-3-15,-4 11-3 16,1 4-7-16,-1 3-1 16,1 4-6-16,0-1 1 15,-1-3-3-15,1-16 0 16,-4-3 1-16,0-3 3 15,0-3-2-15,0-6-2 16,0-3 2-16,0-7 0 16,0-3-1-16,-4-12-1 15,1-1-3-15,3-9-2 0,0 1-2 16,-4 5 1-16,0-12 1 16,1 3 2-16,-1 0-3 15,1 3 0-15,-1 4-28 16,4 2-13-16,0 0-51 15,7 4-23-15,8-4-32 16</inkml:trace>
  <inkml:trace contextRef="#ctx0" brushRef="#br0" timeOffset="8317.763">10590 3579 192 0,'-3'0'71'0,"3"0"-55"0,-4-3 9 16,4 3 1-16,0 0-4 16,0-4-1-16,0 4 2 0,0 0 2 15,-3 0-13-15,3 4 4 16,0-1 2-16,0 0 1 16,0 0 3-16,0 0-1 0,0 0-1 15,3 3 1-15,4-6-1 16,0 0 0-16,4 0 2 15,0 0-6-15,-1 0 1 16,4 0-6-16,0 0 1 16,4 0-3-16,0 0 0 15,-1 0-3-15,5 0 1 16,-1 0-4-16,3 0 0 16,1-6 1-16,0 3 0 15,-1 0 2-15,-2 3 1 16,-1 0-3-16,-4 0-1 15,1 0 1-15,0 0 0 16,-4 0-2-16,0 0-2 16,0 0 1-16,0 0 1 15,0 0-1-15,0-3 2 0,0 0 0 16,1 0 1-16,2 3-2 16,-3 0 1-16,4-4-2 15,0 4 2-15,-1 0-2 16,1 0 2-16,0 0-2 15,3 0-1-15,-4 0 1 16,1 0-1-16,0 0-3 16,-1 0 2-16,4 0 3 15,-3 0 1-15,0 0-1 16,-4 0 1-16,0 4-2 0,-3-4-1 16,-1 3 1-1,1-3 1-15,-1 3-1 0,1-3-1 16,-1 0-2-16,1 3 1 15,0-3 1-15,-1 0 0 16,1 0 0-16,-1 0 0 16,1 0-3-16,-4 0 2 15,0 0 1-15,0 0 2 16,4 0-1-16,-4 0-1 16,3 0 1-16,1 0-1 15,-1 0 0-15,1 0 0 16,0 0 0-16,-1 0 2 15,4 0-3-15,0 0 0 16,1 0-1-16,-1 0-2 0,0 0 5 16,3 0 3-16,1 0-3 15,0 3-1-15,-1 0 0 16,5 3 2-16,-1-6-3 16,0 0 0-16,0 10 1 15,0-10 0-15,0 0 0 16,1 0 2-16,-1 0-1 15,-4 0 2-15,1 0-2 16,-4 0-1-16,0 0 1 16,-3 0-1-16,-1 6 0 15,1-6 0-15,-4 3 0 16,0-3 2-16,0 0-3 16,4 0 0-16,-1 0 1 15,1-3 2-15,-1-3-1 0,5 6-1 16,-5 0 1-16,1 0-1 15,-4 0-3-15,-4 0 2 16,-3 0-21-16,0 0-8 16,4 0-34-16,-1 0-11 15,4 0-27-15,4 6-9 16,0-3-28 0</inkml:trace>
  <inkml:trace contextRef="#ctx0" brushRef="#br0" timeOffset="9910.086">11105 9326 176 0,'-10'-13'68'0,"6"13"-52"0,1-9 12 16,3 0 5-16,0-1-2 15,-4 1 4-15,4 3-4 16,-3-4 1-16,-1-2-18 16,1-1 7-16,-1 1 3 0,1-1 3 15,-1 0 1-15,1 1 0 16,3 6 0-16,0-4-4 15,0 29 13 1,0 6-6-16,3 10-7 16,1 18-4-16,-4 16-6 0,3 6-1 15,1-3-5-15,3-6-3 16,0 0-5-16,0-6 0 16,0-1 0-16,-4-2 2 15,1 2-1-15,-4-12 2 16,0-3-11-16,0-9-2 15,-4-7-41-15,1-3-17 16,-1-6-27-16,1-7-11 16</inkml:trace>
  <inkml:trace contextRef="#ctx0" brushRef="#br0" timeOffset="11037.104">10513 9260 140 0,'-7'-9'55'0,"7"6"-43"0,-4-1 3 16,4 4-1-16,0-3 8 15,0 0 6-15,0 0-1 0,-3 0-2 16,3 3-13-16,0-3-1 0,0 3 2 15,0 0-5-15,0 0 0 16,0 0 5 0,0 0 1-16,0-3 1 0,0 3 4 15,0-3-7-15,0 3 1 16,0-4-8-16,-4 4-1 16,1 0-2-16,-1 0-2 15,1 0-2-15,-1 0-1 16,1 0 2-16,-1 0 0 15,0 0 3-15,1 0 1 16,-1 0-4-16,1 0 1 16,-1 0 0-16,1 0 2 15,3 0-3-15,0 0 0 16,0 0 1-16,0 0 0 16,0 0 0-16,0 0 2 0,0 0 1 15,0-3 1-15,-4 0 2 16,4 0 3-16,0 0 2 15,-3 0 1-15,3 3-4 16,0-3 0-16,0-4-3 16,0 1 0-16,0-3 1 15,0 5 3-15,0-2 0 16,3-3 2-16,1 6 5 16,-4-4 2-16,0 7-3 15,0 10-1-15,0 9-2 16,3 6 2-16,1 6-1 0,-1 16 0 15,4 16-3 1,4 9 1-16,0 0-4 16,3-6 1-16,0 0-5 0,-4-7 0 15,1-5-1-15,0-7-2 16,-4-7 3-16,0-8 0 16,0-7 1-16,-4-6 0 15,-3-7 0-15,0-9 2 16,-3-3-21-16,-1 0-9 15,-3-6-32-15,0-3-13 16,-3-4-27-16,-1 4-12 16,-7-1-33-1</inkml:trace>
  <inkml:trace contextRef="#ctx0" brushRef="#br0" timeOffset="11312.573">10114 9655 296 0,'0'0'110'0,"4"3"-86"0,3-3 16 15,0 0 0-15,3 3-2 16,8-3 4-16,7 7-8 16,6-4-1-16,12 3-18 15,3-6 0-15,3 0-1 0,-3-6-7 16,3 6-2-16,1 0-3 15,-1 0-2-15,-7 0-4 16,-6 0 0-16,-5 0-47 16,-6 6-20-16,-7-3-63 15,-4-3-28-15</inkml:trace>
  <inkml:trace contextRef="#ctx0" brushRef="#br0" timeOffset="12057.164">10075 10467 200 0,'-7'3'77'0,"4"-3"-60"0,-4 0 19 0,3 0 7 15,1 0-7-15,-1-3-1 16,1 3-4-16,-1-6-2 16,1 6-16-16,-1 0 3 0,0 0 4 15,4 0-5-15,0 0 2 16,0 0-1-16,0-9 2 16,4 6 1-16,-4-4 3 15,0-2-6-15,4 6-1 16,-4 0-5-16,0-1 1 15,3-2-2-15,-3 6 0 16,4-6-1-16,3 3 0 16,0 0-2-16,0-4 1 15,3 1 2-15,4 0 2 16,8 0-1-16,9-4 1 16,12 1-2-16,10-1 0 15,7 4-3-15,3-3-1 16,25-4 1-16,25-3 3 0,4 7-2 15,24-4 1-15,14 4-5 16,-3 3 0-16,17 6-1 16,-42 3 1-16,-28 0-4 15,21 6 0-15,-25-2 3 16,21 2 3-16,-24-3 0 16,0-6 2-16,-18 7-6 15,-7-14-1-15,-14 7 0 16,-7-3 2-16,-11 0-1 15,-7 0 2-15,-3 3-4 16,-7 0 0-16,-4 0-30 16,-4 0-12-16,-10 0-55 15,0 0-25-15,0 0-74 16</inkml:trace>
  <inkml:trace contextRef="#ctx0" brushRef="#br0" timeOffset="12495.042">11733 9141 288 0,'-3'-9'107'0,"3"5"-83"0,3 4 15 16,-3 0 1-16,4 0-7 16,-4 4 1-16,0 2 3 15,0-3 1-15,0 6-20 16,-4 1 5-16,-3-1 1 0,-7 1-1 15,-3 8-2-15,-8 1-7 16,0 3-1-16,1-3-8 16,-1 0-1-16,4 0-2 15,-1-1-2-15,8-5-2 0,0-4 1 16,4 1-1-16,3-4 0 16,3-6-33-16,4 0-17 15,0-6-48 1,7-4-20-16,4 1-42 15</inkml:trace>
  <inkml:trace contextRef="#ctx0" brushRef="#br0" timeOffset="12783.871">11649 9150 328 0,'0'0'123'0,"7"0"-95"0,3 7 16 0,-3-4 2 0,8 3 1 15,2 3 4-15,4 4-12 16,8 0-4-16,2 2-20 16,5 1 0-16,-1 0-1 0,-3-4-3 15,3 1 1-15,-3-4-7 16,-1 1-1-16,1-1-2 16,-7 0 1-16,-4-6-2 15,-3 7-1-15,-4-7-21 16,-7 0-9-16,0 0-23 15,-7 4-8-15,0-1-26 16,-7 0-7-16,3 7-62 16</inkml:trace>
  <inkml:trace contextRef="#ctx0" brushRef="#br0" timeOffset="13106.826">11716 9235 340 0,'-4'-3'126'0,"8"0"-98"0,-1 3 19 0,1 0 3 15,3 3-8-15,0 3 2 0,0 7-9 16,0 2-4-16,0 11-17 15,0 8-4-15,-3 13 0 0,-4 9-4 16,0 1-1 0,0-1-2-16,-4-5 0 15,1-4-2-15,3-7-1 0,0-5-17 16,0-4-6-16,0-6-29 16,0-9-11-16,0 3-49 15,-4 0-102 1</inkml:trace>
  <inkml:trace contextRef="#ctx0" brushRef="#br0" timeOffset="14040.947">8407 11022 296 0,'7'44'110'0,"-7"-44"-86"0,0 38 16 0,0-35 2 15,0 6-5-15,0 1 0 16,-7-4-1-16,3 0 0 16,-3-3-19-16,0-3 3 0,-4-9 1 15,4-7-5-15,0-12-1 16,0 3-5-16,4-25 1 16,3-25-6-16,7-26-3 15,7-18-1-15,7-3 1 16,11-13-1-16,0 6-1 15,-1 26 1-15,-2 21 1 16,-5 26-3-16,-6 22-2 16,-4 34 4-16,-3 18 1 0,-4 14 0 15,-4 8 1-15,1 11-4 16,-1 8 0-16,1 1 1 16,-1-1 2-16,1-8-1 15,3-8-1-15,3-5-2 16,1-10 1-16,10-9 1 15,4-9 2-15,7-10-1 16,10-19-1-16,7-13 3 16,4 1 0-16,-3 0-4 15,-4 12 1-15,-8 9 2 16,-6 17 3-16,-7 15 0 16,-4 18 0-16,-7 4-3 0,-7 6 1 15,-3 4-4 1,-4-1 0-16,0 10-19 15,0-19-9-15,0-7-18 0,0 4-6 16,0-6-29-16,0-7-11 16,0-6-65-1</inkml:trace>
  <inkml:trace contextRef="#ctx0" brushRef="#br0" timeOffset="14841.937">9462 10138 296 0,'-15'9'112'0,"12"1"-87"0,-4 2 9 0,7-8-1 16,3 5-6-16,1-3 4 15,6-3-8-15,5 7-4 16,-1-10-11-16,3 0-3 0,4 0 1 16,1 0-3-16,-5-3-2 15,-3 3-36-15,-3 3-14 16,-11 3-30-16,-4 7-13 16,-6 12-33-1</inkml:trace>
  <inkml:trace contextRef="#ctx0" brushRef="#br0" timeOffset="15004.109">9454 10502 312 0,'25'0'118'0,"-11"-6"-92"0,11-4 8 0,-14 4-3 0,3-4-15 16,3 1-2-16,-3 0-8 16,1 9-2-16,-1 0-2 15,0 0-24-15,0 9-9 0,0-3-47 16,7 4-17-16,4-4-24 15</inkml:trace>
  <inkml:trace contextRef="#ctx0" brushRef="#br0" timeOffset="16470.967">10358 10731 212 0,'3'-3'82'0,"-3"-4"-64"0,0 4 20 0,0-3 3 16,-3 6-4-16,-1-3 3 15,1-4-7-15,-1 4 0 16,0-3-19-16,1 3 3 0,3-3 1 16,0-1-2-16,3 1 3 15,1 3-4-15,0 0-1 16,-1 0-2-16,4 3 2 16,-3 3 6-16,-1 6 2 15,-3 7-3-15,0 3-1 16,0 3-8-16,0 6-4 15,0 6-1-15,0 7-1 16,0 3-2-16,0-3 1 16,0-7-4-16,0 4-2 15,0-10-23-15,0-3-10 16,0-6-28-16,0-3-9 16,0-7-15-16,-3 1-5 15,-4-10-40 1</inkml:trace>
  <inkml:trace contextRef="#ctx0" brushRef="#br0" timeOffset="16716.257">10107 10972 288 0,'-10'10'110'0,"13"-10"-86"0,1 0 16 15,-1 6 0-15,8-3-5 0,3-3 2 16,7 9-3-16,11-2-1 15,7-4-18-15,6-3-5 0,5 0-2 16,-4-3-7-16,-1-4 0 16,-2-2-6-16,-4 6-1 15,-1-7-44-15,1 1-18 16,-3 0-65 0,-1 2-63-16,-3-2 68 15</inkml:trace>
  <inkml:trace contextRef="#ctx0" brushRef="#br0" timeOffset="17265.35">10756 10743 296 0,'-24'-3'112'0,"24"0"-87"0,3-3 15 16,1 3 3-16,3-4-6 15,3-2 0-15,4-1-5 16,4 1-2-16,3 3-17 16,4 0 3-16,3 2 2 0,4 4 1 15,-4 7 1-15,0 2 2 16,-3 0 3-16,-4 1-2 16,-3-1-2-16,-8 7-5 15,-3-3 0-15,-7 2-7 16,-3 1-1-16,-4 0-4 0,0-4-3 15,-4-3 0 1,1 7 1-16,3-3-3 16,-1-4 0-16,5 10 1 0,6 0 0 15,5 3-5-15,2 0 1 16,8 0 2-16,3 0 1 16,4-1 1-16,6 1 0 15,1 0 0-15,-4 0 0 16,-3-3 2-16,-4-3 1 15,-10-4 3-15,-11 10 1 16,-7-6-1-16,-14 0-1 16,-4-1-6-16,-3 1 1 15,-4-3 0-15,0 2 2 16,0-5-3-16,1-7 0 0,-1 3-10 16,7-3-3-16,8-6-35 15,6-3-15-15,11-4-25 16,11-8-7-16,3-1-56 15,10-6-56 1,8-4 80-16</inkml:trace>
  <inkml:trace contextRef="#ctx0" brushRef="#br0" timeOffset="17594.897">11434 10828 340 0,'-32'0'126'0,"28"-3"-98"0,4-4 19 0,0 7 0 16,0 0-10-16,7 0 1 15,0 0-2-15,7 7 2 16,1-4-21-16,2-3-1 0,4 6 1 15,8-3-5-15,6-3-2 16,7 0-5-16,4 0-2 16,-4 0-1-16,-3 0-2 15,-3 0-2-15,-8 0-1 16,-4 0-34-16,-2 0-12 16,-5 0-36-16,-6-3-13 15,-1 3-78-15</inkml:trace>
  <inkml:trace contextRef="#ctx0" brushRef="#br0" timeOffset="17894.643">11649 10602 348 0,'-43'3'129'0,"36"4"-100"0,4 2 20 15,3-3 4-15,7 4-11 16,3 2-3-16,8 1-4 15,7-1 0-15,7 1-19 16,6-7 6-16,5 3 2 0,-1-2-6 16,0-4-3-16,-3 3-4 0,-7 4-2 15,-4 2 1-15,-10 7 4 16,-11 12-4-16,-7 13 0 16,-4 6-9-16,-3-3 0 15,-3-6-6-15,-1-3-1 16,0-10-33-16,4-6-13 15,0-3-45-15,0-10-16 16,0 1-83 0</inkml:trace>
  <inkml:trace contextRef="#ctx0" brushRef="#br0" timeOffset="18559.45">11367 12032 344 0,'0'-38'129'0,"3"13"-100"0,-3-3 20 16,0 19 2-16,0 2-8 15,-3 7-1-15,-5 16-8 16,1 15-4-16,0 10-16 16,4 6 0-16,-1 10 2 0,1 18-6 15,3 6-3-15,0-2-2 16,3-7 1-16,1-6-5 15,3-4-3-15,0-2 1 16,0-4 2-16,0-2-49 16,-3-14-21-16,-8-8-46 15,-3-10-17-15,-14-7-29 16</inkml:trace>
  <inkml:trace contextRef="#ctx0" brushRef="#br0" timeOffset="18828.214">10661 13004 372 0,'7'12'140'0,"18"-12"-109"0,21 7 16 0,-18-7-2 16,14-7-14-16,8-2-1 15,9-3-4-15,26-4-1 0,14-3-14 16,0 3-4-16,-8 1-1 15,1 12-3-15,-4 3 0 0,-7 3-12 16,-10 6-7-16,-11 0-27 16,-11-2-10-16,-6-1-16 15,-12 0-5-15,-6 1-72 16,-11-1-46 0,-14-3 87-16</inkml:trace>
  <inkml:trace contextRef="#ctx0" brushRef="#br0" timeOffset="19339.263">11056 13205 332 0,'-28'3'126'0,"28"-6"-98"0,-4 3 23 0,4 0 5 16,4-4-19-16,3-2-6 15,7 0-3-15,14-3 1 16,11 5-15-16,14-2 5 0,3 6 4 16,-3 10-1-16,-10-1-1 15,-8 3-3-15,-10 7 1 16,-11 6-8-16,-7 7-2 16,-7 2-5-16,-4 1-1 15,-3-4-1-15,0-6 1 16,0-6-4-16,11 0-4 15,3 3 2-15,7-3 0 16,3 2 1-16,5 1 4 16,2 0 1-16,8 7-1 15,7-1-2-15,3 3 3 16,-3-3 2-16,-7 7 4 16,-8-4 2-16,-9 1 1 15,-15-4 0-15,-11-3-6 16,-14 0-4-16,-6-3 1 15,-12 0 2-15,-10 0-4 16,-17-3-1-16,-8-4-2 16,4-5 0-16,11-7-22 15,3-3-10-15,10 0-31 16,11 0-13-16,8 0-43 0,6-10-16 16,0 1-33-1</inkml:trace>
  <inkml:trace contextRef="#ctx0" brushRef="#br0" timeOffset="19832.956">9521 12694 304 0,'-10'6'115'0,"10"-3"-89"0,0 3 16 0,0-6 2 16,0 3-7-16,0 0 1 16,0 1-2-16,0-4 0 15,7 3-19-15,4 6 1 0,6 1 2 16,4-4-7-16,15-3 0 15,17-3-3-15,7 0-1 16,3 0-5-16,-3 0-3 16,-11 3 0-16,-3 0-1 15,-14-3-16-15,-7 10-4 16,-11 5-52-16,-7-2-20 16,-7 12-94-1</inkml:trace>
  <inkml:trace contextRef="#ctx0" brushRef="#br0" timeOffset="20033.232">9574 13227 368 0,'0'9'137'0,"11"-9"-106"0,10-6 17 16,-3-1 3-16,14-2-14 16,13 0 1-16,8-4-17 15,4 1-7-15,-4-1-9 16,-7 4-4-16,-1-1 2 0,-9 4-4 15,-5 0-2-15,-6 2-53 16,-4 1-25-16,0 3-109 16</inkml:trace>
  <inkml:trace contextRef="#ctx0" brushRef="#br0" timeOffset="22735.704">3179 11214 192 0,'-4'-16'74'0,"8"10"-58"0,3-10 14 0,0 3 1 16,7-5-7-16,0-14 0 15,4-2 2-15,-4-1 1 16,3 1-14-16,-6 2 8 0,-4 7 2 16,-7 3 8-16,-4 4 6 15,-6 5-9-15,-15 4-2 16,-7 2-6-16,-6 1-1 0,-5 0-1 16,-10 0-2-16,7-4-4 15,-14 1 0-15,-7-1-3 16,-21 7 2-1,0 3-4-15,3 0-2 0,-17-6-2 16,-18 6-3-16,0 0 1 16,0 0-1-16,-14 0 0 15,-3 6 2-15,6 7 1 16,-10 12 1-16,-7 16 0 16,14 6 0-16,7 3-2 15,-7 3-2-15,0 0 1 16,17 13 1-16,4 3-1 15,-7 13-1-15,0-4-2 0,-377 245 4 16</inkml:trace>
  <inkml:trace contextRef="#ctx0" brushRef="#br0" timeOffset="22804.344">0 11922 776 0</inkml:trace>
  <inkml:trace contextRef="#ctx0" brushRef="#br0" timeOffset="23165.135">0 12220 768 0,'109'16'0'0,"25"31"1"0,-67-19 3 15,32 13-2-15,32 6-2 16,24 6 1-16,35 0 1 15,19 7-1-15,13 6 4 0,42 9 4 16,12 0-3-16,23-6 2 16,30-12 8-16,27-10 7 15,14-13-8-15,1-12-3 16,-8-16-5-16,4-21 0 16,-11-26-2-16,-42-19 2 0,0-2-4 15,-42-10-2-15,-4-16 0 16,-35-22 1-16,-18 3-1 15,-28-5 2-15,-32-20-2 16,-38 3-1-16,-40 4 3 16,-45-32 0-16,-50 10-1 15,-31-10 1-15,-71-9-4 16,-35 12-2-16,-53 7-1 16,-57 12 3-16,-38 25-5 15,-15 32 0-15,-3 40-6 16,-18 26-3-16,11 18-9 15,36 10-5-15,20 2-26 16,32 8-12-16,39-4-47 16,32 6-17-16,20-3-28 15</inkml:trace>
  <inkml:trace contextRef="#ctx0" brushRef="#br0" timeOffset="24808.98">1478 11515 252 0,'-7'9'96'0,"4"0"-75"0,-4 7 10 0,3-7-2 0,0 4-6 16,1 3-2-16,-1-4 4 15,1 7 1-15,-1 0-13 16,4-7 3-16,0 1 4 0,4-4-2 16,-1-2-1-16,4-1-3 15,1-3-1-15,2-3-3 16,1-3 1-16,-1-3 3 16,4-4 1-16,-3 1-4 15,-4-7 1-15,-3-3-7 16,-4-6-1-16,-4 6 0 15,0-3 2-15,-3 1-1 16,0 5 2-16,-7 6-2 16,4 10 2-16,-1 10-6 15,-3 9-1-15,0 6 0 0,0 0 0 16,7 3 0-16,0 3 2 16,0-6 1-16,3-3 3 15,4-3-1-15,7-9 2 16,4-1 0-16,-4-9 3 15,7-9-1-15,0-1 0 16,0-5-3-16,0-4 1 16,-3-6-4-16,-1-4 0 15,-10 1-1-15,-7 6 1 16,0-3 0-16,-3 10 1 16,-4 5-5-16,-1 10 1 15,-2 10-2-15,3 5 0 16,0 4 0-16,-1 0 0 15,5 6 2-15,3-3 0 16,7-3-3-16,7-4 2 0,3 1 1 16,1-3 2-16,3-4 1 15,-3-3 3-15,6-3-3 16,1-3 0-16,0-3 1 16,-1-6 0-16,4-4 0 15,-10-2 0-15,-4-1-2 16,-3-3 1-16,-4-6-2 15,-7 3 2-15,-4-3-4 16,-3 3 0-16,-7 6 1 16,0 7 0-16,-8 9 0 15,1 9 0-15,-7 7-3 0,3 3 0 16,7 3 2-16,8-3 0 16,6 6-4-16,11 0 1 15,11 0 2-15,3 3 1 16,7-6 1-16,4 3 2 15,6-9-1-15,-2-7 2 16,-5-6 2-16,5-9 4 16,-5-6-2-16,1-7-2 15,-7-6 0-15,-8 3-1 16,-6-7-2-16,-8-8 1 16,-6 6-2-16,-4-4-1 15,-4 4-2-15,-10 9 1 0,-1 12 1 16,5 17 0-16,-4 8-3 15,-1 4 0-15,8 3-1 16,4 3 3-16,6-3-2 16,7 6 1-16,8-6 2 15,7-3 0-15,3-3 0 16,3-4 0-16,8-2 0 16,-4-10 2-16,-3 0 1 15,3-10 1-15,0-5 0 16,-3-4 0-16,-8-9-2 15,1-7 1-15,-11-3 0 16,-11 4 1-16,1 6-2 16,-8 3-2-16,-7 15 1 15,1 20-1-15,-12 8-3 16,-2 8 0-16,6 2-1 0,11-3 3 16,3 3-2-1,11-3 1-15,7-6 0 0,11-3-2 16,6-7 3-16,1-3 0 15,7-6 1-15,-4 0 2 16,3 0-1-16,-6-3 2 16,-4-3-66-16,-3-4-29 15,-1-5-135 1</inkml:trace>
  <inkml:trace contextRef="#ctx0" brushRef="#br0" timeOffset="25314.72">1954 8370 200 0,'15'-22'74'0,"-5"6"-58"0,1-6 9 0,-4 13 0 16,3-4-2-16,-6 4 3 15,-1-1 3-15,-3 4 2 16,-3 12-16-16,-8 4 6 0,1 9 3 16,-8 9 1-16,-3 13 2 15,-4 15-4-15,-10 10-2 16,-11 3-5-16,0 0-2 16,-10 3-4-16,3 13-1 15,7-4-3-15,-3-3-1 16,10-12-6-16,11-12 1 15,-1-14 2-15,8-8 1 0,7-10-8 16,3-10-2-16,4-2-38 16,4-1-18-16,-1-9-27 15,1-9-11-15,-4-4-23 16</inkml:trace>
  <inkml:trace contextRef="#ctx0" brushRef="#br0" timeOffset="25581.275">1439 8376 296 0,'-7'3'112'0,"7"3"-87"0,0 4 18 0,4-7 0 16,-1 13-6-16,4 2 1 15,4 11-4-15,0 11 1 16,6 11-19-16,11 5 2 0,4 4 0 15,7 27-4-15,17 14 0 16,1 5-4-16,6 1-1 16,-6 9-3-16,3-6-1 15,-4-10-43-15,-10-15-17 16,-7-20-65-16,-11 4-26 16,-14-12-7-1</inkml:trace>
  <inkml:trace contextRef="#ctx0" brushRef="#br0" timeOffset="29875.137">25562 9477 204 0,'-7'-7'77'0,"4"1"-60"0,-1-7 21 0,4 7 6 15,0-10-11-15,0 7-2 16,0-10 2-16,0 7 3 16,0-1-19-16,0 4 6 0,0 2 4 15,0 1-4-15,4 9 10 16,-4 10-5-1,0 12-4-15,0 19 0 16,3 9-5-16,1 0-2 16,-1 7-5-16,4 6 0 15,0 22-3-15,-3-1 2 16,-1-5-4-16,-3-7 1 16,-3-6-3-16,-1-3 0 15,-6-3-1-15,-4 6 2 16,0-7-1-16,-1-5 2 15,1-13-4-15,7-16 0 0,0-3-1 16,0-3 1-16,0 0 0 16,0-3 3-16,4-3-3 15,-1-4-2-15,1-3 0 16,-1-2-1-16,4-4 2 16,0 3 1-16,0-3-1 15,0-3 1-15,0 7-2 16,0-4 2-16,0-3-4 15,4 3 0-15,-1 0 1 16,8 3 0-16,13 0 2 0,8 1 1 16,10-4-1-1,4-3-2-15,0-3-2 0,-4-4-1 16,-3-2 4-16,0-10 1 16,0-18 4-16,0-7 3 15,-8-10-2-15,-6 7 1 16,-14 0-3-16,-15-3 2 15,-10 3-4-15,-11 0 0 16,-13 3-1-16,-15 7 1 16,-11 12-2-16,4 12-1 15,11 10-6-15,10 6-4 16,11 6-10-16,14 4-5 16,14-4-22-16,17 1-9 0,15-7-24 15,7-3-10-15,3-3-44 16,4-4-17-16,0 1 25 15</inkml:trace>
  <inkml:trace contextRef="#ctx0" brushRef="#br0" timeOffset="30386.934">26345 9853 256 0,'-17'3'96'0,"10"-3"-75"0,0 0 28 0,3 0 6 16,1 0-7-16,-1 0 1 0,-3 0-5 15,0 0-3-15,3 0-22 16,-3 0 4-16,4 0 1 0,3 3 1 15,3 0 2-15,4 3-9 16,8-2 0-16,2-1-7 16,11-3-1-16,15 0-4 15,3 0-1-15,3 0-3 16,-3 3-2-16,0 3 1 16,-11 0 1-16,-3-2-3 15,-8-1 0-15,-2 0-37 16,-8 0-14-16,-4 0-34 15,-10 3-149 1</inkml:trace>
  <inkml:trace contextRef="#ctx0" brushRef="#br0" timeOffset="30626.54">26236 10273 308 0,'-18'12'115'0,"18"-12"-89"0,8 4 27 0,-1-4 9 15,3-4-9-15,4 1-1 16,7 0-12-16,4 0-2 16,7-3-22-16,14 0-3 0,7-1 1 15,0-2-6-15,-1-1-2 16,-6 1-3-16,-3 0 0 16,-5-4-4-16,-6-3-2 0,-4 7-47 15,-3 0-19-15,0 5-33 16,-4 1-15-16,7-3-42 31</inkml:trace>
  <inkml:trace contextRef="#ctx0" brushRef="#br0" timeOffset="31466.294">27153 9649 272 0,'-14'-16'101'0,"11"4"-78"0,-4-7 13 0,3 10 0 0,1-10-4 16,-1 0 3-16,-3-3-2 15,3-3 0-15,1 0-18 16,3 0 4-16,3-4 4 0,5 11 1 16,-1-1 1-16,3 0-3 15,4 0 1-15,4 4-4 16,3-4 0-16,4 3-1 15,7 7-2-15,6 9 0 16,15 9 3 0,4 19-2-16,-1 32-1 0,-6 18-4 15,-8 7-2-15,-14 21-2 16,-7 7 2-16,-14-12-1 0,-10-10 0 16,-15-10-3-16,-14 4-1 15,-6-7-1 1,-1 1 0-16,0-17-2 0,4-8-2 15,-1-17 1-15,5-9 1 16,2-6-1-16,5-15-1 16,3-14 1-16,3-15-1 15,7-9-3-15,11-3 0 16,7-4 2-16,8 3 0 16,6 4 1-16,10 6 0 15,8 6-5-15,7 10 1 16,0 6 4-16,-4 6 2 0,-3 3 2 15,-7 4 0-15,-4 2-5 16,-7 1 1-16,-7-1-2 16,4-6 0-16,-7 4-29 15,6-10-62 1,1 0 0-16,-1-10-31 16,1 10-6-1,0-3-39-15</inkml:trace>
  <inkml:trace contextRef="#ctx0" brushRef="#br0" timeOffset="32609.752">25361 12687 228 0,'-10'10'88'0,"10"-10"-69"0,-4 0 22 0,4 0 6 0,0 0-5 16,0 0 0-16,-3 0-1 16,-1 0-1-16,1-3-22 15,-1-1 9-15,-7-5 6 0,4 3-4 16,-3-10 0 0,-1 7-7-16,-3-20-4 0,3 7-2 15,1-34 0-15,-1-16-6 16,8-10-2-1,3-9-4-15,10-25-3 0,4 10 2 16,4 5 0-16,3 4 3 16,4 9 1-16,0 10-3 15,-1 15-1-15,1 20-1 16,0 21-2-16,-1 18 5 16,-2 14 1-16,-1 15-2 15,-4-3-3-15,1 12 0 0,0 4-1 16,-1 3 0-16,5-1 0 15,-1-2 0-15,0-7 0 16,0-2 0-16,4-10 2 16,3-13-1-16,4-12-1 15,6-16 1 1,15-7-1-16,11 1 0 0,3 6 0 16,-7 6 0-16,-7 13 0 15,-11 16 2-15,-10 21 1 16,-11 26 3-16,-14 6 1 15,-10-3-6-15,-8 18 0 16,-3 7-1-16,3-25 2 16,1-13-3-16,3 0 0 0,3-9-4 15,4-7 1-15,0-6-31 16,7-12-12-16,4-3-31 16,-4-10-11-16,0 0-41 15,0-16-18-15,-4 4 14 16</inkml:trace>
  <inkml:trace contextRef="#ctx0" brushRef="#br0" timeOffset="34184.526">25552 3814 208 0,'-4'3'79'0,"4"0"-61"0,-3 3 10 0,3-6 3 16,0 0-8-16,0 3 1 15,0 1-7-15,0-1 0 16,0 0-10-16,0 0 0 0,3-3 0 0,1 0 1 16,-1-3 0-16,1 3 0 15,3-6 0-15,-4-1 4 16,1-2 5 0,-1 3 2-16,-3-4 3 15,0-2-3-15,-3 2 0 0,-4 1-4 16,0 9-1-16,0 0-6 15,-4 16 0-15,1-7-5 16,-1 13-2-16,0 0 2 16,4-3 0-16,0-4-1 15,4-2 1-15,3-4 0 16,3 4 3-16,4-7-1 16,0-3 0-16,4-3-1 15,0-3 0-15,-1-3 2 0,1-7 1 16,-1 4 1-16,-3-10 0 15,-3 3 0-15,-4-2 2 16,-4-1 1-16,-3 3 1 16,-3 4-6-16,-1 2-2 15,-3 10-2-15,0 6-2 16,0 7 1-16,3 3 1 16,4 2-3-16,0 4 0 15,4-6-1-15,3 3 0 16,3-10 2-16,4 7 0 15,4-7 0-15,3-5 0 16,3 2 0-16,5-12 2 16,-1-1 1-16,0-2 3 15,-3-4 1-15,-1-9 3 16,-6 4 4-16,-4-1 1 0,-7 0-4 16,-7 10-1-16,-4-4-6 15,-6 10-1-15,-1 6-1 16,0 0-2-16,4 7-4 15,4-7 0-15,3 3-18 16,7-3-8-16,7 0-22 16,0-3-9-16,3 0-26 15,1 0-7-15,-1 0-69 16</inkml:trace>
  <inkml:trace contextRef="#ctx0" brushRef="#br0" timeOffset="35249.326">26067 3300 204 0,'0'9'77'0,"3"-9"-60"0,1 0 6 0,-1 0-1 0,4-6-6 16,0-1 1-16,1 1 2 16,-1 0 0-16,0-4-10 15,0 1 6-15,-4 0 2 0,1-1 4 16,-4 1 2-16,0 3-1 15,0-4-2-15,-4 1 1 16,1 6-1-16,-4 3-7 16,0 3 0-16,-4 6-6 15,0 7 1-15,4-4 1 16,0 7 2-16,0-3-5 16,4 0-4-16,-1-1 1 15,4-2 2-15,4-4-2 16,3-3 0-16,3-2 1 15,4-8 0-15,1-5-2 16,2-3 1-16,-3-1 2 0,0-12 4 16,-3 6 5-16,0-6 1 15,-8 6 3-15,-3-3 3 16,-3 10-7-16,-4-4-1 16,-4 10-5-16,-3 6-3 15,-4 12-2-15,1 1 0 16,-1 9 0-16,4 3 1 15,3 3-5-15,8-9-1 16,6 0 1-16,8-7 0 16,3-2 1-16,0-7 0 15,4-3 0-15,-4-3 0 16,0 0-3-16,-4-1 2 16,-6-2-26-16,-4 3-11 15,0-3-25-15,-4 3-9 16,1-1-27-16,3 4-10 0,-4-6-28 15</inkml:trace>
  <inkml:trace contextRef="#ctx0" brushRef="#br0" timeOffset="37179.89">26652 11762 320 0,'-28'-3'121'0,"25"-3"-95"0,-1 6 20 0,4 0 4 16,0 0-17-16,4-3-1 15,3-4-6-15,3 7 1 16,8-3-15-16,3-3 0 0,4 3 1 16,3-3-5-16,0-4 0 15,4 1-4-15,7 3-3 16,0-1 0-16,-8 4 1 15,-2 0-32-15,-8 3-12 0,-7 3-23 16,-11 3-10-16,-10 7-36 16,-7 3-15-16,-3 12 12 15</inkml:trace>
  <inkml:trace contextRef="#ctx0" brushRef="#br0" timeOffset="37353.332">26674 12095 268 0,'-25'34'101'0,"21"-24"-78"0,-3 5 20 15,7-12 5-15,4 4-6 16,6-4 2-16,8 0-9 16,3-6-4-16,7-4-17 0,4-5-4 15,0 3-3-15,3 5-3 0,0-2-3 16,1 3-20-16,-5-3-8 16,1 6-32-16,0-3-15 15,0 3-80 1</inkml:trace>
  <inkml:trace contextRef="#ctx0" brushRef="#br0" timeOffset="37757.604">27817 11163 328 0,'-4'-18'123'0,"4"11"-95"0,4-5 14 15,-4 2-1-15,0 1-6 16,0 9 4-16,0 0-6 15,3 6-3-15,1 7-16 16,-1 2 2-16,1 11 4 0,-4 5-2 16,0 10-1-16,0 6-7 15,0 6-4-15,3 0-6 16,4-6 0-16,0-3 0 0,4-6 0 16,-1-7-7-1,1-6-3-15,-4-3-32 0,0-6-15 16,-7-4-28-16,-3-2-9 15,3 2-69 1</inkml:trace>
  <inkml:trace contextRef="#ctx0" brushRef="#br0" timeOffset="38104.086">27330 12085 344 0,'-14'0'129'0,"14"3"-100"0,0-6 2 16,0 3-5-16,0 0-3 16,7-3 6-16,3 0 1 15,8-3 4-15,10-1-18 16,7 1 4-16,11 0 1 0,7 0-5 15,4-4-1-15,6 1-5 16,4-1 1-16,11-5-6 16,-1 5-3-16,-3-2-1 15,-10 2 1-15,-8 1-8 16,-10 0-1-16,-10 2-40 0,-8 1-19 16,-11 9-90-1,-6 7-23 1</inkml:trace>
  <inkml:trace contextRef="#ctx0" brushRef="#br0" timeOffset="38452.274">27739 12229 372 0,'-4'-25'140'0,"8"16"-109"0,3-7 18 0,-3 10-1 0,-1 0-11 16,1 3 1-16,-1 6-5 16,1 6 0-16,-1 7-18 15,-3 12-5-15,0 13 1 0,0 9-3 16,-3 3 1-16,-1-3-5 15,4 1-3-15,0-11-3 16,0 4 1-16,0-12-19 16,4-4-7-16,3-6-26 15,3-13-11-15,4-3-39 16,8-12-17-16,2-6-35 16</inkml:trace>
  <inkml:trace contextRef="#ctx0" brushRef="#br0" timeOffset="38875.698">28603 11665 324 0,'-32'3'121'0,"25"-3"-95"0,0 0 22 16,7-3 3-16,0 0-15 15,0 3-1-15,0 0-5 16,7 0 1-16,4 0-17 16,3 0-1-16,7 0-2 0,4-3-6 15,3 0-1-15,4 0-4 16,7-1-1-16,0 1-1 0,-1 0 0 16,-2-3-36-16,-5 6-14 15,-13 6-40 1,-11 4-15-16,-7 5-47 15</inkml:trace>
  <inkml:trace contextRef="#ctx0" brushRef="#br0" timeOffset="39063.802">28575 12073 348 0,'-11'19'129'0,"18"-16"-100"0,15 0 4 0,-8-6-2 16,7-4-18-16,7-2-2 15,11-4-7-15,14-5-3 0,3-7 0 16,-3 6-1-16,0 6 0 0,-11 1-27 16,-6 5-11-16,-4 4-23 15,-4 0-7-15,-4 6-61 16</inkml:trace>
  <inkml:trace contextRef="#ctx0" brushRef="#br0" timeOffset="39422.434">29658 11104 312 0,'-7'-72'118'0,"11"43"-92"0,-1-2 33 0,1 19 9 15,-1 2-16-15,1 4-5 16,-4 6-10-16,3 6-1 16,1 13-20-16,-4 15 6 0,0 10 2 15,0 13-4-15,0 31 1 16,0 12-3-16,0 7 0 16,0 12-7-16,3 9-4 15,4-5-4-15,4-14-3 16,-1-8 1-16,1-14-1 15,0-14-14-15,-4-8-3 16,-4-18-35-16,1-9-16 16,-4-13-53-16,0-6-23 15,0-3-32-15</inkml:trace>
  <inkml:trace contextRef="#ctx0" brushRef="#br0" timeOffset="41705.532">17205 11565 224 0,'11'-44'85'0,"-4"31"-66"0,0-2 19 0,-4 15 5 15,-3 0-7-15,4 6-1 16,-4 10-2-16,-4 12 1 16,-6 9-18-16,-8 7 6 0,-7 19 5 15,-10 12-6-15,-11 10-2 16,-3 0-9-16,-4-4-2 15,3 10-2-15,5 0 1 16,2-6-6-16,4-10-1 16,4-6 0-16,0-13 0 15,3-12-20-15,7-3-9 16,4-13-36-16,11-12-14 16,-1-4-77-1</inkml:trace>
  <inkml:trace contextRef="#ctx0" brushRef="#br0" timeOffset="41947.357">16697 11646 300 0,'-4'-22'112'0,"1"22"-87"0,6 3 13 16,1 7 1-16,3 6-6 15,4 5 1-15,-1 14-8 16,4 9-4-16,4 19-12 15,7 6-2-15,3 0-1 0,7 0-3 0,7 18-1 16,4 14-1-16,4-10-2 16,-1-7-24-1,-3-2-9-15,-4-1-73 0,4-2-34 16,-3-17 4 0</inkml:trace>
  <inkml:trace contextRef="#ctx0" brushRef="#br0" timeOffset="43298.018">17353 10100 192 0,'0'-9'71'0,"0"3"-55"0,-3 6 4 0,3 0-2 15,-4 6 0-15,-3 0 3 16,-4 7 4-16,-3 6 4 16,-3 9-15-16,-8 6 10 0,-7 26 3 15,-7 21-6-15,-6 10 1 16,-5 0-9-16,1 13-3 16,-1 9-5-16,5-10-2 15,6-9-1-15,3-12 1 16,5-7-2-16,3-9-1 15,3-13 1-15,4-15 1 0,3-4-30 16,0-15-11-16,4-13-31 16,0-6-11-16,4-6-34 31</inkml:trace>
  <inkml:trace contextRef="#ctx0" brushRef="#br0" timeOffset="43566.229">16648 10188 244 0,'-4'-9'93'0,"11"3"-72"0,7 12 14 0,-7-3 2 16,7 6-6-16,1 10-1 15,2 6-5-15,1 19-2 16,6 22-12-16,8 22-2 0,11 0-2 15,9 15-1-15,5 10-1 16,3-6-3-16,-4-13 1 16,-3-10-11-16,0-8-2 15,-3 2-81-15,-5-22-36 16,-6-9-2 0</inkml:trace>
  <inkml:trace contextRef="#ctx0" brushRef="#br0" timeOffset="46691.138">17127 8573 140 0,'14'-31'52'0,"-10"22"-41"0,3-4 15 16,-3 4 4-16,-1-1-9 15,1 1-1-15,-4 0 1 16,0-4 1-16,0 0-11 16,-4 4 0-16,-3 0 2 0,-4-1-3 15,-3 1 2-15,-3 3-3 16,-8-1 2-16,-3 4-2 15,-7 3 2-15,-8 3-2 0,1 10 2 16,0 9 0 0,-8 9 3-16,-3 10-1 0,-7 12 2 15,-3 1-2-15,-1 2 2 16,4 10-4-16,7 9-1 16,8 3-4-16,9-5 1 15,12-8-2-15,9-5 2 16,12-4 0-16,17-2 1 15,25 2-2-15,21-3 1 16,10 4-2-16,29-10 2 16,25-9 0-16,17-13 3 15,35-10 6-15,8-5 4 16,31-4-1-16,14 3 0 16,14 7-4-16,29 3-1 15,3 15-6-15,22 7-3 0,2 6-2 16,-13 6 0-16,7 20-2 15,-28 2 2-15,49 6 0 16,-64-15 1-16,-31-25-2 16,-18-13 1-16,-35-25 0 15,-32-25 3-15,-4-31 3 16,-10-13 2-16,-10-12-5 16,-19-22-2-16,-20-17-2 15,-25 17-2-15,-22 3 1 16,-20-13-1-16,-25-6 0 15,-22 10 2-15,-13 5-1 16,-11-2-1-16,-25-13-2 0,-28 0 1 16,-3 12 1-1,-29 7 0-15,-17 0 0 16,-29 6 0-16,-21 9-3 0,-42 10 0 16,-21 13-1-16,-18 24 0 15,-28 29 0-15,-17 25 0 16,-1 28-6-16,7 19-2 15,-14 12-9-15,4 44-1 16,18 7-7-16,9 6-1 16,54 0-13-16,39-10-3 15,56-31-10-15,53-34-3 16</inkml:trace>
  <inkml:trace contextRef="#ctx0" brushRef="#br0" timeOffset="48296.885">16887 9223 212 0,'-3'-13'82'0,"3"10"-64"0,0-3 9 0,0 2-2 15,-4 1-4-15,1 3-1 16,-1 3-2-16,-3 4-1 16,0 2-9-16,0 1 1 0,4-1 2 15,-1 0 0-15,4 1 1 16,0-4-2-16,7-3 1 15,-3 0 3-15,10-3 1 16,3-3-8-16,-2-3-2 16,-1-4 1-16,-4-2 3 15,-6-4-6-15,-4-3-2 16,-4 1-1-16,-3-1 2 16,-3 0-1-16,-4 10-1 15,-1-1-2-15,1 4 1 16,-3 9 1-16,-1 10 0 15,0 2 2-15,1 7 3 0,3 6 0 16,0 1 2-16,3-1 0 16,4-6 3-16,3 3-1 15,4-3 2-15,4-6 0 16,6-7 3-16,1-6-3 16,7-3 1-16,3-6-3 15,0-4 0-15,0-5-3 16,0-1-1-16,1-6-3 15,-5-3-2-15,-6-3 1 16,-4-4-1-16,-7-5 2 0,-4 5 1 16,-6 1-1-16,-4 3-2 15,-4 3-2-15,0 12 1 16,1 7-1-16,-1 12 0 16,0 7 0-16,1 15 0 15,-1 0 0-15,4 7 0 16,3-1 2-16,4 1 0 15,4-4 2-15,3-3 1 16,7-6 1-16,3-3 0 16,5-10 6-16,2 1 4 15,8-7-3-15,0-6 1 16,-1-7-5-16,1 1-2 0,-4 0-2 16,0-10 0-16,-3 3-2 15,-7-9 2-15,-4-6-2 16,-7-7 2-16,-4 0-2 15,-6 1-1-15,-8 5 1 16,-3 7-1-16,0 16-5 16,-4 9 1-16,4 9 0 15,0 20 2-15,-1 2-1 16,5 3 1-16,3-2 0 16,7 5 0-16,3-5 2 15,4-1 0-15,4-6 0 16,3-6 0-16,7 0 2 15,3-10 1-15,8-2 3 16,3-7 3-16,0-7-2 16,1-2-2-16,-5-10-2 0,-2 0 0 15,-8 0-2-15,-4-6 2 16,-6 0-2-16,-8-3 2 16,-6 9-4-16,-8 0 0 15,-3 16-1-15,-4 6 0 16,0 13 0-16,1 3 0 15,3 6 0-15,3 0 0 16,7 0 0-16,4 0-2 16,4 0 3-16,6-3 0 15,4-6 3-15,8-7 1 16,2-6 3-16,4-6 1 16,0-6-1-16,-3 0-1 0,-4-7-1 15,-3-3 0-15,-4 7-2 16,-7-4-2-16,-7 10-2 15,-4 2 1 1,1 8-23-16,-1 2-12 0,0 3-56 16,4 10-24-16,11 6-67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1:46:35.10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12679 1211 176 0,'0'-28'68'0,"3"19"-52"0,4-16 12 15,-3 18 3-15,3-5-3 16,-3-1 1-16,-4 1-1 0,-4 2 2 16,-3 10-16-1,-7 0 3-15,-11 10 3 0,-3 2-2 16,-4 20 1-16,-3 12 1 0,-4 18 0 15,-7 10-3-15,-17 29 0 16,-8 24-1-16,1 10 3 16,6 34-2-16,8-3-1 15,13 1-2-15,12-17-1 16,16-12-5-16,23-31-3 16,30-20 4-16,29-21 4 15,11-22-1-15,24-22 1 16,22-25 1-16,-8-38 2 15,4-12-3-15,4-19 0 16,-4-41-1-16,-15-9 0 0,-20-35-6 16,-21-16-4-1,-22-27 1-15,-32-1 0 16,-38-3-4-16,-35 13-1 16,-18 41-2-16,-36 40 3 0,-6 53-2 15,10 39-1-15,14 18 0 16,32 15 3-16,32 4-49 15,28-10-18-15,31 1-63 16,26-7-25-16,3-3-1 16</inkml:trace>
  <inkml:trace contextRef="#ctx0" brushRef="#br0" timeOffset="1607.504">2205 3535 192 0,'7'-10'71'0,"-7"4"-55"0,-4-3 15 0,1-4 3 16,-8 4-6-1,-6-7 0-15,-5 7-6 16,-16-4-2-16,-1 4-11 0,-3-1 3 0,-18 10 2 16,-11 0-5-16,-21 3-1 15,-3 10 0-15,-14 9 0 16,-22 9-7-16,1 32 0 16,-15 18 3-16,-7 7 2 15,15 22 4-15,13 12 1 16,18-3 6-16,29-12 3 15,31 3-1-15,35 6-2 16,1-32-3-16,80 11-1 16,33-23 4-16,52-10 3 15,35-18-1-15,40-16-2 16,38-12 4-16,7-10 1 16,14-18 0-16,18-26 1 15,-35-15-7-15,3-13 1 0,-42-6-10 16,-18-28-2-16,-17-13-1 15,-40 6 0-15,-41-18-2 16,-43-10 1-16,-42 10 0 16,-57-13 1-16,-32-13-5 15,-66 22 1-15,-39 26-2 16,-39 31 0-16,-39 28 0 16,0 41-2-16,-11 31-8 15,33 16-5-15,24-6-33 16,31 2-15-16,43-11-48 15,32 2-20-15,21-6-32 16</inkml:trace>
  <inkml:trace contextRef="#ctx0" brushRef="#br0" timeOffset="3003.656">1337 4190 232 0,'0'-16'88'0,"0"7"-69"0,-7-4 15 15,3 7 3-15,-3-3-8 0,-3 9 0 16,-1 0-5-1,-3 9-3-15,-4 1-11 16,-3 18 0-16,0-6 3 0,4 6-3 0,2 0 2 16,5-3-3-16,6-3 0 15,1-3-1-15,6-3 2 16,8-4 1-16,10-5 3 16,7-4-3-16,8-10-1 15,-5-8-2 1,1-10 2-16,0-13-3 0,0-3 1 15,-11-3-3-15,-7 4 0 16,-4 2-1-16,-6 3 2 16,-8 7-1-16,-6 6 0 15,-4 10-3-15,-15 9-2 16,-13 3 1-16,0 9-1 16,3 13 2-16,-3 16 1 15,10 9 3-15,11 3 1 16,7-3-3-16,14-6-1 15,10-7 3-15,8-9 3 0,14-6 0 16,6-10 2-16,1-5-2 16,-7-8 0-16,3-5-1 15,1-19 0-15,-8-13-2 16,-4 3-1-16,-6-2-3 16,-7 2 1-16,-11 7 0 15,-7 2 1-15,-11 7-2 16,-7 7-2-16,-6 9-2 15,-15 9-1-15,-4 12-1 16,4 14 3-16,1 8-2 0,13 7 1 16,4 0 2-16,10-6 0 15,11-1 0-15,10-5 0 16,15-7 0-16,10-3 2 16,8-13 3-16,9-3 4 15,-2-12 0-15,-8-7 2 16,0-15-4-16,-3-9-2 15,-11-4-2-15,-10 0 0 16,-4 0 0-16,-7 7 1 16,-7 6-2-16,-7 3 1 15,-11 15-4-15,-14 7 0 16,0 16-1-16,1 21 0 16,-5 10 2-16,12 0 0 15,9-3-3-15,12-4 2 16,6-5 1-16,8-7 2 0,3-3-1 15,14-13 2-15,7-3 0 16,7-12 1-16,1-13-2 16,-8-15-2-16,0-4 1 15,-3-6 1 1,-7-3 1-16,-8 6 3 0,-10 4-1 16,-7 5 0-16,-11 10-6 15,-17 10 1-15,-7 12-2 16,-1 16 0-16,-6 15 0 15,10 7 0-15,8 9 0 16,2-7 0-16,15-5 0 16,7-7-2-16,11-6 5 0,10-6 1 15,10-7 0-15,8-9-2 16,-4-12 1-16,4-14 1 16,3-8 1-16,-10-4 1 15,-7 1-2-15,-4 2 1 16,-7 1-2-16,-7 6-1 15,-7 9 1-15,-7 6 1 16,-7 10-3-16,-11 12-2 16,-3 13 2-16,3 7 2 15,11-1-2-15,3-3 0 16,7-3 1-16,4-3 0 16,7-7-3-16,7-2 2 15,4-7 3-15,7-3 1 16,-1-10-1-16,5 7-2 0,-1-6-32 15,0-1-14-15,4 1-52 16,-1-4-20-16,-3 4-83 16</inkml:trace>
  <inkml:trace contextRef="#ctx0" brushRef="#br0" timeOffset="3950.069">12238 3030 200 0,'18'-9'77'0,"-15"9"-60"0,4-7 10 0,-3 4 1 0,-1 3 1 16,1-6 5-16,-1 3 1 15,-3 3 0-15,0 0-18 16,0 0 7-16,0 0 6 0,-3 3-1 16,-11 3 1-16,-11 7-6 15,-14 9-3-15,-3 9-7 16,-1 16-1-16,1 0-6 15,0 3-2-15,3-6-2 16,4-9-3-16,6-4 1 16,5-6-1-16,6-6 0 15,4 3 0-15,3-13-18 16,8 1-8-16,3-4-37 16,3-3-15-16,4-6-19 0,4 0-7 15,3-10-9 1</inkml:trace>
  <inkml:trace contextRef="#ctx0" brushRef="#br0" timeOffset="4312.004">12263 2986 268 0,'-4'-6'101'0,"4"3"-78"0,0-4 15 0,0 7 4 0,0 0-10 16,0 0-1-16,0 0 0 15,4 7 0-15,3-4-16 16,0 3-2-16,3 3 0 0,4 1 2 16,0 6 3-16,4-4-4 15,0 10 2 1,3-6-3-16,4-1 0 0,-1 4-3 16,12 0-1-16,2 0-5 15,8-7-1 1,4-5 1-16,-4-4 2 0,-4-3-5 15,-7 0-1-15,-7 0 2 16,-6-3 3-16,-5-1-2 16,-10 1 0-16,-7 3-32 15,-3-3-15-15,-8 3-29 16,-3 0-10-16,0 3-59 16,-4 7-54-16,-3 2 72 15</inkml:trace>
  <inkml:trace contextRef="#ctx0" brushRef="#br0" timeOffset="4762.343">12234 3137 260 0,'-3'-4'96'0,"3"-5"-75"0,0 9 12 0,0 0 2 0,0 0-6 15,0 0 1-15,0 0-4 16,0 0-1-16,0 19-14 16,-4 3 4-16,-6 22 3 0,-8 12-2 15,-7 1 1-15,-6 18 4 16,-5 28 1-16,5 10 2 15,2 3 2 1,5 10-5-16,10-4-1 0,10-16-9 16,18-11-2-16,25-20-1 15,24-9 0-15,8-16 0 16,7-13 0-16,17-15 2 16,11-9 1-16,-11-10-5 15,-14-9-2-15,-14-4 0 0,-14-2 0 16,-14-7-18-16,-11 6-5 15,-7-8-35-15,-3 2-13 16,-8 0-36-16,1 0-12 16,3-6-49-1</inkml:trace>
  <inkml:trace contextRef="#ctx0" brushRef="#br0" timeOffset="5388.406">13003 4438 284 0,'4'0'107'0,"-4"0"-83"0,3-3 24 16,-3 3 6-16,4-7-6 16,0-5 1-16,-4-7-12 15,-4 0-3-15,0-9-19 0,1-10 2 0,-1-2 1 16,1 2-4-16,-1-3 0 16,4-6-6-16,4 3-3 15,3-9-2-15,7-13-3 16,11-3-2-16,3-3 1 15,7 9 1-15,1 13 0 16,-5 6 0-16,-6 10 2 16,-4 9-3-16,-3 15 0 15,-8 17 5-15,-6 18 2 16,-4 12-2-16,-4 7-3 16,1-3-3-16,-1 3 1 15,4-7 1-15,4-2 2 16,6-7 3-16,5-6 2 15,9-6-3-15,4-10-1 16,11-9 1-16,14-10 2 0,7-9-5 16,0-3-3-16,-7 7 5 15,-11 8 3-15,-6 10-1 16,-15 19 0-16,-11 0-1 16,-13 9 2-16,-4 6-3 15,0 7 0-15,7 3-3 16,10 0-3-16,8-6-1 15,7-7 3-15,-1-6-46 16,1-3-21-16,-4-6-40 16,-3-1-18-16,3-8-42 15</inkml:trace>
  <inkml:trace contextRef="#ctx0" brushRef="#br0" timeOffset="10328.851">18352 8862 204 0,'-25'-22'77'0,"14"13"-60"0,1-4 13 0,6 4 3 16,1-7-2-16,-1 7 2 16,1-4-1-1,-1 4 2-15,0 2-18 0,1 1 6 0,-1 3 5 16,4 3-6-16,0 3 0 15,4 3-1-15,3 10 2 16,4-3 1-16,3 12 3 16,10 6-1-16,8 19 2 15,10 10-9-15,4 6 0 16,0-1-7-16,0-5-1 16,-4 6-4-16,1 0-1 15,-1-4-1-15,0-2 2 16,1-10-1-16,-1-6 2 15,-10-6-2-15,-4-10 2 0,-7-9-4 16,-3 0 0 0,-4-4 1-16,-3-5 0 0,-4-1-2 15,-4-3 1 1,-3-3-2-16,-3-3-1 0,-1-3-28 16,1-3-14-16,-1-7-40 15,4 1-18-15,0-4-64 16</inkml:trace>
  <inkml:trace contextRef="#ctx0" brushRef="#br0" timeOffset="10749.371">19226 8887 292 0,'-7'-38'110'0,"7"29"-86"0,0-7 24 0,0 7 7 16,0-4-14-16,0 1-1 15,0 2-1-15,0 4 0 16,0-3-4 0,-3 18-19-16,-1 16 2 0,-3 19 0 15,-3 31-2-15,-4 13 1 16,-8 25-7-16,-6 31-2 15,-11 19 5-15,-10 32 1 16,-4-4-7-16,0 13-2 0,7-22 1 16,7-19 1-16,4-7-1 15,10-21 1-15,4-25-6 16,4-25-1-16,6-19 0 16,8-16 2-16,-1-22-1 15,8-6 2-15,-1-16-4 16,1-9 0-16,-1 0-23 15,-3-19-10-15,4-6-37 16,-1 3-17-16,1-4-84 16</inkml:trace>
  <inkml:trace contextRef="#ctx0" brushRef="#br0" timeOffset="12355.62">25037 1042 228 0,'3'-3'88'0,"1"-3"-69"0,6 6 19 0,-3-4 6 15,0-2-3-15,0 6 0 0,1 0-3 16,-8 0 1-16,0 0-21 15,0 6 12-15,-4-2 4 0,-7 14-3 16,-3-8-1-16,-7 15-12 16,-4-3-6-16,1 9-7 15,3 4-2-15,-1-1-1 16,1 4-2-16,0-4 1 16,3-2-1-16,4-4-5 15,4-9 1-15,-1 6-33 16,4-16-16-16,0-3-25 15,0 4-10-15</inkml:trace>
  <inkml:trace contextRef="#ctx0" brushRef="#br0" timeOffset="12616.707">24811 951 312 0,'-4'3'118'0,"4"0"-92"0,0 13 13 0,0-13-2 16,4 7-3-16,-1 2 5 0,4 4-7 16,1 3 1-16,2 9-19 15,1-9-4-15,3 6-2 0,0 3-4 16,0 3-1-16,0 1-1 16,0 2-2-16,-3-2-21 15,-1-1-11-15,1 0-26 16,0-6-9-16,-4-6-195 31,7-3 109-31</inkml:trace>
  <inkml:trace contextRef="#ctx0" brushRef="#br0" timeOffset="12856.34">25139 1196 316 0,'-7'-13'121'0,"7"13"-95"0,-4 0 29 0,4 0 7 16,0 10-18-16,0-1-2 16,-3 7-16-16,3 9-7 15,-4 3-10-15,4 3-6 0,0 1-2 16,4-4-1-16,-1 3 0 16,4-15-5-16,0 3 1 15,1 0-36-15,-1-10-15 16,0 0-23-16,-4-2-9 15,1-4-61 1</inkml:trace>
  <inkml:trace contextRef="#ctx0" brushRef="#br0" timeOffset="13220.225">25421 1095 272 0,'-10'-9'104'0,"10"9"-81"0,0 0 25 0,0 0 6 16,0 0-15-16,0 0-5 15,0 0-8-15,3 0-3 16,1 9-12-16,3 1-2 0,0-1 1 16,3 7-4-16,1 3-1 15,3-4-2-15,4 4-3 16,-1 0 1-16,1 0-1 16,-4-4-14-16,0 1-3 15,-3-6-44-15,-4-7-18 16,0 3-78-1</inkml:trace>
  <inkml:trace contextRef="#ctx0" brushRef="#br0" timeOffset="13499.107">25714 1020 352 0,'0'-6'132'0,"0"6"-103"0,4 0 16 15,-4 0 0-15,0 0-8 16,0 9 1-16,-4 7-10 16,-3-4-5-16,-4 17-13 15,-3-1-2-15,-3 13 2 0,-1 12-4 16,-3-3 2-16,3 0-5 16,1-3 0-16,-1 0-3 15,4-6-1-15,3-13-17 16,4 1-5-16,4-8-38 15,3-2-13-15,0-3-34 16,7-3-12-16,0-4-13 16</inkml:trace>
  <inkml:trace contextRef="#ctx0" brushRef="#br0" timeOffset="13773.137">25785 1236 328 0,'-8'-15'123'0,"8"15"-95"0,-3 9 25 0,3-3 6 16,0 10-17-16,0 3-3 0,0 3-12 16,-4 12-5-1,1-2-12-15,3 2-2 0,0-9 2 0,0 4-6 16,0-1 0-16,0-6-11 15,0-4-3-15,-4 1-39 16,1-3-16-16,-1-3-32 16,-3 5-12-16,-3 4-35 15</inkml:trace>
  <inkml:trace contextRef="#ctx0" brushRef="#br0" timeOffset="14893.173">19653 9313 300 0,'-14'0'112'0,"7"-9"-87"0,4 9 15 0,3 0 3 16,-4 0-11-16,1 6 1 15,-1-3-1-15,4 7 0 16,0-7-17-16,0 3 4 0,7-3 2 15,4-3 4-15,6-3 2 16,19 0-6-16,13-3-2 16,11-4-7-16,0 10-2 15,-4-3-4-15,-3 3-1 16,0 0-1-16,4 0 2 16,-8 3-3-16,-3-3-2 15,-4 0 0-15,-7 0 1 16,-3 0-1-16,-7 0-1 15,-4 0 1-15,-3 0-1 16,-4 0-42-16,-4 0-17 16,1-3-38-16,0-3-15 0,-1 6-66 15</inkml:trace>
  <inkml:trace contextRef="#ctx0" brushRef="#br0" timeOffset="15389.973">20599 8896 340 0,'-18'-15'126'0,"15"5"-98"0,-1 1 17 0,4 3-1 16,0-4-9-16,4-2 2 15,3-4-6-15,0 4-1 16,3-1-17-16,11 4 5 0,11 9 3 15,10 9 2-15,8 13 1 16,3 22-5-16,-4 31-1 16,-10 7-2-16,-7-1 3 15,-11 10-7-15,-11 6-2 16,-13-3-3-16,-15-15 0 16,-10-10-4-16,-7-10-2 15,-4-9 2-15,0-15 2 16,0-7-2-16,8-3-2 0,-1-9 0 15,7-10-1-15,1-6 2 16,6-6 1-16,7-7-4 16,8-5-1-16,10-11-2 15,10 1 3-15,15-3-5 16,7 9 2-16,7 12 2 16,0 10 3-16,-7 13-2 15,-4 6 0-15,-3 3 1 16,-4-4 2-16,-4 8-30 15,1-8-13-15,0-5-26 16,-4-4-8-16,4-6-17 0,3-3-8 16,4-3-69-1</inkml:trace>
  <inkml:trace contextRef="#ctx0" brushRef="#br0" timeOffset="15709.33">21442 8978 368 0,'-25'-16'137'0,"25"16"-106"0,0 0 10 0,7 0 0 0,0 3-5 15,7 4 0-15,4 2-4 16,0 1-2 0,3-1-17-16,7 0-1 0,7 4-1 0,4-1-4 15,3-2-2-15,-3 5-2 16,-3-2-3-16,-8 0-46 16,-7 2-19-16,-10 1-46 15,-8 3-19-15,-10-7-27 16</inkml:trace>
  <inkml:trace contextRef="#ctx0" brushRef="#br0" timeOffset="15909.226">21364 9448 412 0,'-17'16'154'0,"34"-10"-120"0,11 7 8 0,-6-13-3 15,6 0-21-15,7-10-2 16,15-2-4-16,6-4 0 15,0 0-6-15,-6 7-6 0,-4 0-3 16,-11 6-7-16,-7-4-2 16,-7 4-44-16,-3 0-20 15,0 6-107 1</inkml:trace>
  <inkml:trace contextRef="#ctx0" brushRef="#br0" timeOffset="16574.873">22472 9179 280 0,'-14'-19'107'0,"10"16"-83"0,1-4 24 0,3 7 6 0,0-3-10 16,0 3-2-16,0 0-6 16,0 0 0-16,0 0-20 15,7 0 4-15,0 0 1 0,3 0 2 16,5 3 3-16,6-3-5 15,14 10-3-15,14-10-8 16,8 6-2-16,-1-6-6 16,1 0-2-16,-4 0 2 15,-7-6 1-15,-8 6-4 16,-9-3 1-16,-8-4-51 0,-4-2-23 16,-3 3-46-16,4-7-20 15,3 1-22 1</inkml:trace>
  <inkml:trace contextRef="#ctx0" brushRef="#br0" timeOffset="17267.016">23587 8580 404 0,'10'-38'151'0,"-6"29"-118"0,-1-10 16 0,-3 16-3 0,-3-7-11 15,-8 1 2-15,-3 0-12 16,-7 2-6-16,-4 4-10 16,-6 3-4-16,-12 0-1 0,-6 6 0 15,-1 7 0-15,5-1-2 16,2 14-2-16,8-1-2 16,7 0-1-16,7 0 2 15,3 0 0-15,11 0-2 16,3 0 2-16,11 0 1 15,8 0 0-15,9 0 0 16,8 0 0-16,7 1 0 16,3-1 2-16,7 3-1 15,15 13 2-15,7 9-2 16,3 6-1-16,-7 4 1 16,-4-4-1-16,-10-3 0 15,-11 4 0-15,-6-4 8 0,-15 4 5 16,-7-4 0-16,-14-9 0 15,-7 6-5-15,-11-12 0 16,-21-4-5-16,-6-6-2 16,-8-6 0-16,3-3 1 15,4-6 1-15,4-7 1 16,0-3-2-16,6-3 1 16,1-9-2-16,7-13-1 15,7-13-2-15,7-9 1 16,10-6-1-16,11-6 0 15,7-7 0-15,15-15 0 16,13-10 0-16,18 0 0 16,7 3 2-16,0-6 0 15,-4-9 0-15,-6 6 0 0,-8 13 0 16,-13 12 2-16,-15 12-1 16,-11 10-1-16,-6 16 1 15,-11 6-1-15,-11 6-9 16,-7 6-4-16,-3 4-13 15,0 6-6-15,10-4-25 16,15 7-66 0,10 0 11-16,11 7-65 15</inkml:trace>
  <inkml:trace contextRef="#ctx0" brushRef="#br0" timeOffset="17655.945">24811 7802 376 0,'3'-41'143'0,"-3"23"-112"0,0-1 12 0,0 12-4 15,-3 1-9-15,-1 3 0 0,-6 9-6 16,-8 10-1-16,-14 12-12 16,-10 19 7-16,-11 35 4 0,0 24 2 15,-3 39 3-15,-1 15-13 16,4 12-5 0,15 16-4-16,16-19 1 0,12 1-1 15,13-10 0-15,11-22-3 16,8-22 1-16,2-19-2 15,8-16-1-15,3-12-10 16,4-15-4-16,0-17-35 16,0-12-13-16,0-12-45 15,-8-4-18-15,-9 1-52 16</inkml:trace>
  <inkml:trace contextRef="#ctx0" brushRef="#br0" timeOffset="18209.88">25506 8310 272 0,'14'-28'101'0,"-7"18"-78"0,4 1 22 15,-4 0 6-15,-4 9-7 16,1 0-1-16,-1 0-5 0,-3 15 1 16,-7 4-21-16,-7 13 3 15,-7 24 2-15,-4 16-3 0,-3 3-2 16,0 10-4-16,-8 6-1 15,-2 16-7 1,-5-4-2-16,-3-9-2 16,4-12-2-16,3-7 1 0,4-3-1 15,7-9-3-15,7-10 2 16,0-9-1-16,10-16 0 16,0-3-47-16,4-15-21 15,4-10-23-15,-1-16-7 16,4 3-56-1</inkml:trace>
  <inkml:trace contextRef="#ctx0" brushRef="#br0" timeOffset="18526.182">25037 8235 348 0,'-25'-10'129'0,"21"4"-100"0,1 3 7 15,3 3 20 1,7 6-12-16,7 13-2 16,4 3-4-16,6 19-21 15,12 22 3-15,2 18 3 0,1 1-10 16,4 5-2-16,-5 7-5 16,5 7 1-16,6-4-2 15,1-15 0-15,2-10-1 0,-2-13 0 16,-8-12-2-16,-3-9-2 15,-11-10-6-15,-3-6-1 16,-7-13-98 0,-4-5-5-16,0-4-7 15,-4-13-50 1</inkml:trace>
  <inkml:trace contextRef="#ctx0" brushRef="#br0" timeOffset="18841.906">25816 8827 316 0,'-21'-3'118'16,"21"0"-92"-16,4 3 22 0,3 0 2 0,0 0-14 15,7 0-1-15,7-3-7 16,14 0 0-16,18 0-16 16,11 0 0-16,3 0-1 0,-4-4-4 15,4 1-2-15,0 6-5 16,-3-3 0-16,-8 3-5 16,-10-6-1-16,-7 6-35 15,-4 0-15-15,-3 0-26 16,-4 0-12-16,0 0-53 15</inkml:trace>
  <inkml:trace contextRef="#ctx0" brushRef="#br0" timeOffset="19383.375">26755 8442 308 0,'-11'-38'115'0,"18"22"-89"0,-7-2 14 0,4 8 3 0,-1-5-6 16,4-4 0-16,0-3-1 16,4-3 0-16,-1-3-19 15,5-4 3-15,6 1 1 0,11-1 0 16,6 14-1-16,8 8-4 15,7 17 0-15,-4 14-3 16,1 23 2-16,-8 10-2 16,-7 40 2-1,-6 9 1-15,-8 4-1 0,-11 3-3 16,-6 6 0-16,-8-19-3 16,-10-13 2-16,-10-15-4 15,-15-9-2-15,-7-16-2 16,-7-13 0-16,4-6-4 15,3-9 0-15,3-10 1 0,5-3 2 16,2-6-3-16,5-6 0 16,6-10-1-16,11 0 0 15,10-9 0-15,11 0 0 16,11-4 0-16,17 1 0 16,22 6 2-16,10 3 0 15,0 6-3-15,-7 4 0 16,-7 2-12-16,-4 1-2 15,-7 0-32-15,-6-1-10 16,-5 1-32-16,-6-4-10 16,-4 4-91-1</inkml:trace>
  <inkml:trace contextRef="#ctx0" brushRef="#br0" timeOffset="19711.872">27503 7808 388 0,'-15'-25'145'0,"23"22"-112"0,13 6 16 15,-7 0 3-15,7 10-10 16,7 6 0-16,-7 6-4 16,1-3-1-16,6 47-20 15,-4-13 1-15,8 63 2 0,-7-21-5 0,24 80 2 16,-10-43-8-1,21 56-1-15,0 45-2 0,-21-42-1 16,-22-40-3 0,-20-23 1-16,-15-21-2 0,-10-16-1 15,-4-19-17-15,-3-18-9 16,3-16-19-16,1-13-10 16,-1-9-17-16,0-7-7 15,0-2-72-15,-3-1-30 16,0-3 44-1</inkml:trace>
  <inkml:trace contextRef="#ctx0" brushRef="#br0" timeOffset="21151.356">23322 8138 228 0,'-21'-10'88'0,"10"10"-69"0,-13 7 19 0,13-4 6 15,-3 3-8-15,-4 3-1 16,1 1 5-16,-1-4 1 16,4-3-21-16,3-9 8 0,8-13 3 0,10-19-3 15,14 4-2-15,18-10-8 16,10-3-1-16,15 0-4 15,35-16 2-15,21-9-6 16,28-9-1-16,21 12-2 16,7 6-1-16,11 16-3 15,-24 16 1-15,-19 18-4 16,-10 16 0-16,-17 22 3 16,-22 19 3-16,-17 3-2 15,-22 10 0-15,-14-7 1 16,-10 3 0-16,-11-3-2 15,-7-3 1-15,-3-12-26 16,-4-7-12-16,0-9-31 16,0-7-11-16,-3-9-25 15,-4-3-9-15,-7 0-30 16</inkml:trace>
  <inkml:trace contextRef="#ctx0" brushRef="#br0" timeOffset="21648.283">23029 8091 312 0,'-38'18'115'0,"34"-18"-89"0,0 0 12 0,4 0 1 0,4-9-8 15,3-7-1-15,7-9-5 16,7-6-4-16,11-4-11 16,10 4 2-16,15-10 4 0,6-12-2 15,19-10 0-15,37-18 0 16,19-1 4-16,45-6-15 15,26-15-5-15,27-10 2 16,22 6 1-16,-12 32-2 0,8 16 1 16,-24 27 4-16,-57 26 2 15,-43 0-2-15,47 50-3 16,-43-7 4-16,35 32 1 16,-39-22 2-16,1 51 0 15,-32-17-4-15,-8 7-1 16,-23-22-1-16,-16 6 1 15,-2 16-2-15,-22-13 2 16,-14-16-31-16,-7-5-13 16,-3-14-65-16,-4-11-27 15,-4-17-37 1</inkml:trace>
  <inkml:trace contextRef="#ctx0" brushRef="#br0" timeOffset="22386.516">23213 10847 312 0,'-7'-10'118'0,"17"7"-92"0,8-6 13 16,-4 2-2-16,4 4-3 16,3-3 2-16,0 3-2 0,0 0-1 15,0 0-18-15,1 0 4 0,-1-1 2 16,0 1-5-16,7-3-1 16,14 0-9-16,11 3-2 15,11-1-2 1,3 1 1-16,0 0-4 0,-7 0 0 15,-4 0-41-15,-10 3-17 16,-14 0-36-16,-11 0-16 16,-3 6-44-1</inkml:trace>
  <inkml:trace contextRef="#ctx0" brushRef="#br0" timeOffset="23076.558">24363 10376 320 0,'17'-40'121'0,"-9"21"-95"0,-1 3 20 15,-4 10 1-15,-3 0-10 16,-3-1-2-16,-4 4-13 16,-8 3-4-16,-9 3-10 15,-15 7 1-15,-7 2 2 0,-7 7-2 16,4 3 0-16,6 16-8 15,5-4 0-15,6 1-3 16,7-1-2-16,8 1 0 16,6-4 3-16,4 0 0 15,7 1 1-15,7-4 0 16,11-3 0-16,10-3 0 16,14-3 0-16,8 0 2 15,-1 3 1-15,0 6-1 0,1 9-2 16,-4 10 3-16,-4 7 0 15,-7-7-1-15,-7 6 1 16,-10-9 7-16,-11-6 3 16,-7 5 5-16,-7-8 1 15,-4-7-8-15,-6-3-2 16,-11-6-5-16,-11-3-3 16,-11-4 0-16,-6-2-1 15,0-4 0-15,6-3 0 16,8-3 0-16,7-6 2 15,10-4-3-15,7-5 0 16,11-7-1-16,14-6 0 16,21-13 0-16,18-25 0 0,14-3 2 15,4-6 2-15,3-4-3 16,14-24 0-16,4-4 3 16,-15 10 1-16,-13 16-4 15,-15 5 1-15,-21 7 0 16,-14 10 2-16,-17 12-1 15,-19 12-1-15,-6 13-4 16,0 7 0-16,-4 11 2 16,4 8 1-16,3 2-15 15,7 3-6-15,8 4-18 16,6 2-7-16,15 4-17 16,6 3-5-16,11 0-38 0,15 13-14 15,2 2 2 1</inkml:trace>
  <inkml:trace contextRef="#ctx0" brushRef="#br0" timeOffset="23360.599">25252 10514 348 0,'14'-47'132'0,"-11"32"-103"0,1-4 16 0,-4 13 0 16,0-1-16-16,-7 4-2 0,-4 3-5 15,-6 10 1-15,-4 5-13 16,-8 13 3-16,-6 13 1 0,-4 3-3 16,-3 3 1-16,3 6-7 15,-3 13-1-15,-1 10-4 16,1-1-1-16,3-3 1 16,8-9 2-1,6-10-21-15,7-9-7 0,8-7-33 16,6-11-13-16,4-11-35 15,0-5-12-15,-3-14-14 16</inkml:trace>
  <inkml:trace contextRef="#ctx0" brushRef="#br0" timeOffset="23602.463">24769 10458 364 0,'-18'-31'134'0,"18"31"-104"0,3 6 12 0,1 3-4 15,7 16-10-15,3 7-2 16,3 2-3-16,4 7-3 16,1 0-10-16,-1 3-2 0,3 6 2 15,1 12-6-15,3 4 0 16,4 0-4-16,3-9-3 16,4-7-18-16,4-9-9 15,-5-13-33-15,-2-3-12 16,-1-13-38-16,4-2-16 15,0-20 11 1</inkml:trace>
  <inkml:trace contextRef="#ctx0" brushRef="#br0" timeOffset="23917.284">25802 10358 380 0,'7'-44'143'0,"4"25"-112"0,-1-6 10 15,-3 12-5-15,1 4-8 16,-1-1 3-16,0 7-8 0,0 10-4 16,0 5-11-1,0 16 6-15,0 22 5 0,0 19-4 16,0 0 2-16,0 7-10 15,4 5-4-15,3 10-2 0,3-3 1 16,5-10-3-16,-5-12 0 16,-3-13-37-16,-3-12-16 15,-4-9-42-15,-7-10-14 16,-4-13-61 0</inkml:trace>
  <inkml:trace contextRef="#ctx0" brushRef="#br0" timeOffset="24115.924">25583 10759 316 0,'-49'-28'118'0,"42"25"-92"0,7 3-7 0,21-7 60 15,14 7-40-15,11-3-15 16,4-3-13-16,6 6-8 16,8-3 2-16,3-4 1 0,-14 7-2 15,10 0-1-15,-10 0-10 16,-11 7-5-16,-6-4-45 15,-8-3-20-15,-3 9-81 16</inkml:trace>
  <inkml:trace contextRef="#ctx0" brushRef="#br0" timeOffset="24411.671">26536 10245 336 0,'-7'-54'126'0,"10"36"-98"0,1-8 30 0,-1 20 5 16,5-9-22-16,2 5-8 16,1 4-9-16,-1 9-4 15,4 10-10-15,1 8 9 0,-1 11 4 16,-4 5 0-16,4 20 0 16,-3 15-10-16,-1 10-3 15,1-7-6-15,-4 0-3 16,0 7 2-16,0-1 0 15,-3-6-4-15,-1-12-1 16,1-10-26-16,-4-12-9 16,0-6-38-16,0-10-15 15,0-6-24-15,3-10-8 0,-3-9-18 16</inkml:trace>
  <inkml:trace contextRef="#ctx0" brushRef="#br0" timeOffset="24829.688">27333 10201 316 0,'11'-38'118'0,"-4"26"-92"0,-4-4 22 16,1 13 4-16,-4-3-15 16,0 2-1-16,-4 1-10 0,1 0-2 15,-4 3-13-15,0 0 4 16,-7 13 3-16,3-4-2 0,-10 19 1 15,3-6 2-15,-24 50 2 16,10-15-2 0,-14 34 0-16,-3 34-4 0,21 4-1 15,24-10-6-15,18-16 0 16,15-15-3-16,9-9 0 16,5-23-3-16,6-6-2 15,7-22 1-15,4-15 1 16,-3-10-1-16,-11-9 2 15,-11-10 2-15,-17-12 4 16,-22-19-2-16,-21-10-2 0,-13 1-2 16,-12 6-3-16,-13 3-6 15,-22 9-1-15,-3 10-24 16,7 6-7-16,10 9-37 16,11 7-15-16,7 6-63 15,4 10-25-15,3 2 34 16</inkml:trace>
  <inkml:trace contextRef="#ctx0" brushRef="#br0" timeOffset="25498.313">21809 10728 316 0,'-18'-7'118'0,"18"7"-92"0,4 0 17 0,3 0 1 16,0 0-4-16,3 0 0 16,4 0-8-16,4 0-3 15,3 0-16-15,4 0 5 0,3 0 3 16,4 0-7-16,7 0-3 16,10 0-6-16,4-3-4 15,0-3-3-15,-7 6 1 16,-7 0-41-16,-15 6-19 15,-10-3-40-15,-17 7-16 16,-11 12-37 0</inkml:trace>
  <inkml:trace contextRef="#ctx0" brushRef="#br0" timeOffset="25676.545">21791 11054 288 0,'-25'15'110'16,"32"-12"-86"-16,18 4 33 0,-7-7 9 0,14-3-31 15,6-7-9-15,15-2-14 16,14-7-6-16,4 0-3 16,-4 0-3-16,-14 4 3 0,-11 2-13 15,-10 4-6-15,-14 2-31 16,-11 4-12-16,-11 3-93 16</inkml:trace>
  <inkml:trace contextRef="#ctx0" brushRef="#br0" timeOffset="26197.283">19473 10746 228 0,'-21'-15'85'0,"14"12"-66"0,0-4 19 15,4 7 3-15,3 0-15 16,0 0-2-16,0 7 6 16,3 2 2-16,4 7-16 15,7 9 8-15,4 9 6 0,7 7-7 16,3 3-1-16,4 0-9 15,3-3 0-15,7-7-6 16,8-3-2-16,2-2-2 16,1-7 0-16,-7-4 0 15,-7 1 3-15,-7-3-3 0,-15-7-2 16,1-2-42-16,-11-1-18 16,-10 6-34-16,-4-2-12 15,-8-4-32 1</inkml:trace>
  <inkml:trace contextRef="#ctx0" brushRef="#br0" timeOffset="26513.723">19985 10690 276 0,'-11'-13'104'0,"15"10"-81"0,-4 6 14 0,3-3-1 0,4 4-2 15,0 8 2-15,1 7-4 16,-5 12 0-16,1 19-18 16,-4 19 7-16,0 10 3 0,-4 2-10 15,-7 29-3-15,-6 0-7 16,-4 3-1-16,-4-13-1 16,0 3-2-16,4 1 1 15,3-13-1-15,8-10-3 16,3-18 2-16,7-13-19 15,7-15-9-15,3-13-21 16,8-16-6-16,3-22-23 16,0-6-10-16,-3-9-38 15</inkml:trace>
  <inkml:trace contextRef="#ctx0" brushRef="#br0" timeOffset="26789.254">20264 11132 356 0,'-7'3'134'0,"10"-3"-104"0,15 0 7 0,-8 0-5 0,11 0-14 16,8 0 0-16,2 0-9 15,5 0-3-15,-1 0-3 16,0 0-5-16,-3-3 1 0,3 0 1 15,1 0 2-15,2-7-12 16,-2 7-6-16,-1-6-31 16,-3-1-15-16,-4-5-53 15,-3 2-64 1,-8-6 55-16</inkml:trace>
  <inkml:trace contextRef="#ctx0" brushRef="#br0" timeOffset="27248.402">20726 10649 288 0,'-11'-9'110'0,"15"6"-86"0,6-4 7 0,1 4-2 16,6 0 2-16,5 0 3 16,6 0 1-16,4 6 4 15,3 6-22-15,4 7 10 0,-4 12 6 16,0 10 3-16,-3 21 2 15,-11 14-11-15,-3-1-7 16,-11-6-7-16,-7 6-1 16,-7 0-5-16,-11-6-2 15,-7-1-2-15,-3-5 0 16,-4-10-2-16,1-12 2 16,-1-10-2-16,4-6 2 15,3-13-4-15,7 1 0 16,8-13 1-16,10-10 0 15,14-9 0-15,14-3 0 0,7 3-3 16,1 0 2-16,-1 10-1 16,0 2 0-16,4 4 2 15,0 3 0-15,0 3 0 16,0 3 0-16,-1-3 0 16,1 6 2-16,-4-12-10 15,-3 3-4-15,3-3-25 16,-10-1-11-16,-4 1-26 15,-3 0-9-15,-7 3-83 16,-8 9-57 0,-3 0 97-16</inkml:trace>
  <inkml:trace contextRef="#ctx0" brushRef="#br0" timeOffset="28136.289">20454 11963 252 0,'-18'-9'96'0,"15"5"-75"0,-4 1 14 15,7 3 1-15,0 0-10 16,0 0-3-16,0 0 2 16,7 0 1-16,3 0-13 0,5 0 12 0,2 0 5 15,4 0-4-15,4 0-3 16,0 0-9-16,3-3-4 16,4 0-3-16,3 0-2 15,-3 3-3 1,-4 0-2-16,-3 0-2 0,-8 0-1 15,-3 0-31 1,-3 0-13-16,-7 0-22 0,-4 0-10 16,-4 3-67-1</inkml:trace>
  <inkml:trace contextRef="#ctx0" brushRef="#br0" timeOffset="28436.675">20585 11684 272 0,'-15'-13'104'0,"15"13"-81"0,4 0 23 15,-4 0 5-15,7 0-12 16,0 0-2-16,4 7-2 16,-1 2 1-16,1 7-20 15,-4 6 0-15,0 12 0 0,-3 10-4 16,-1 3 1-16,1 10-8 15,-1-10-3-15,1-7-1 16,3-5-1-16,3-7-3 16,1-6 2-16,3-3-28 15,4-7-13-15,-1-5-16 0,1-4-7 16,0-6-13 0,-4-4-6-16,0-8-38 15</inkml:trace>
  <inkml:trace contextRef="#ctx0" brushRef="#br0" timeOffset="28899.586">20902 11706 272 0,'-3'-10'104'0,"6"4"-81"0,4-3 3 0,0 2-4 16,0 4 3-16,4-3 5 0,-1 3-3 15,5 0 1-15,-1 6-16 16,3 0 2-16,-3 6 2 0,1-2 3 16,-1 5 1-16,0 4 0 15,0 0 2-15,-4 9-1 16,1 3-1-16,-4 3-2 16,-7 7-1-16,-3 3-7 15,-5-4-4-15,-2 1-3 16,-4-7-3-16,-4 4 1 15,1-4-1-15,-5-3 0 16,5 1 2-16,3-7-1 16,3 3-1-16,7-3 1 15,12 0-1-15,6-7 6 0,3-2 6 16,4-7-4-16,11-6 0 16,7-6-4-1,3-4-1-15,4 1-1 16,-3 0 1-16,-8-1-4 0,-3 4 0 15,-1 0-23-15,-10-1-10 16,-3 4-28-16,-4 0-12 16,-3 0-17-16,-4 3-7 15,-4 3-47 1</inkml:trace>
  <inkml:trace contextRef="#ctx0" brushRef="#br0" timeOffset="29274.682">20461 12405 348 0,'-7'0'129'0,"11"3"-100"0,10 7 18 0,-4-7 0 16,8 3-1-16,7 3 2 16,10 1-11-16,18-4-5 15,21-6-18-15,4-6-2 0,3-4 1 16,14-5-7-16,7-7-1 15,-3 9-3 1,-11-2-2-16,-10-1-15 0,-11-3-5 16,0 0-50-16,-4 4-19 15,1 2-106 1</inkml:trace>
  <inkml:trace contextRef="#ctx0" brushRef="#br0" timeOffset="30114.613">26264 11527 308 0,'-10'-19'115'0,"6"13"-89"0,1-3 12 0,3 9-1 15,0 0-3-15,3 9 2 16,1 4-2-16,-1 9 1 16,4 9-19-16,0 7 2 0,0 5 2 15,-3 11-9-15,-1 5-3 16,1 7-3-16,0 0-1 16,-1-10-2-16,1-2-2 15,3-7 1-15,0-10-1 16,-4-5-33-16,4-13-15 15,-3-1-51-15,-1-8-22 16,-6-10-33 0</inkml:trace>
  <inkml:trace contextRef="#ctx0" brushRef="#br0" timeOffset="30327.187">25848 11869 288 0,'-25'-13'107'0,"29"16"-83"0,10 4 24 15,-3-4 6-15,17 6-17 16,18-9-4-16,17 7-4 16,4-7-1-16,4-7-15 15,-1 7-3-15,4-9 0 0,-7-1-6 16,0 7 0-16,-14-3-18 16,-7-3-7-16,-3-1-43 0,-5 1-16 15,-6-1-82 1</inkml:trace>
  <inkml:trace contextRef="#ctx0" brushRef="#br0" timeOffset="30840.301">26758 11480 288 0,'-10'-25'107'0,"10"16"-83"0,3-4 19 0,4 7 6 16,0 0-14-16,0-4 0 0,0 1-7 16,4-1-3-16,7-5-13 15,6 5 6-15,12 1 2 0,9-1-2 16,8 1 2-16,4 9-2 16,-4 9-2-16,-7 1-2 15,-4 9-1-15,-7 9 1 16,-7 3 2-16,-6 4 2 15,-12 2 1-15,-6 4-10 16,-8-3-3-16,-10-1-4 16,-7 1 1-16,-7 3-4 15,-8-1 0-15,-2 11 1 16,2-1 2-16,5 3-1 16,2-6-1-16,8-6-2 15,11 3 1-15,13-10 1 0,11-5 0 16,11-11 0-16,7 1 2 15,6-9-1-15,1-10 2 16,0 0 0-16,0-10 1 16,0 7 0-16,-1-3 0 15,-2-4-2-15,-8 10-2 16,-3-3-15-16,-1 3-7 16,1 0-47-16,-4-3-19 15,0 3-37-15,1 0-12 16,-8-6-19-1</inkml:trace>
  <inkml:trace contextRef="#ctx0" brushRef="#br0" timeOffset="31257.993">25986 12449 324 0,'-22'-6'123'0,"37"3"-95"0,23-4 29 15,-9 1 6-15,13 0-16 0,7-1-2 16,8-2-4-16,17 0-1 15,21-1-22 1,0 4 3-16,1-3 0 0,20-1-3 16,7 4 2-16,-3 0-7 0,7-1-3 15,7 1-5-15,-7 6-4 16,-14-3 2-16,-10 0 2 16,-5 0-2-16,-13 0-2 15,-11-4-3-15,-17 1 1 16,-11 0-15-16,-15-4-6 15,-10-2-40-15,-10 2-15 16,-11 1-37-16,-7 6-14 16,0 3-39-1</inkml:trace>
  <inkml:trace contextRef="#ctx0" brushRef="#br0" timeOffset="35206.868">21474 10264 220 0,'38'-113'82'0,"-23"56"-64"0,2-12 15 0,-10 47 4 16,0 7-6-16,-3 5-1 15,-4 16 1-15,-4 23 0 16,-3 15-16-16,-7 18 6 0,-14 29 6 15,-14 25-2-15,-18 35 0 16,-15 27-7-16,-6 33-3 16,-10 21-9-16,-22 34-2 0,3-6-4 15,15-6-3-15,18-28 2 16,17-25 0-16,21-35-17 16,14-38-5-16,14-33-49 15,11-36-20-15,15-28-58 16</inkml:trace>
  <inkml:trace contextRef="#ctx0" brushRef="#br0" timeOffset="35837.664">21195 13575 192 0,'-35'-38'71'0,"28"19"-55"0,0-25 4 15,7 19 0-15,0-12 5 16,3 2 5-16,1-3-3 0,-1 10-2 16,1 3-13-1,-1 6 8-15,4 7 6 0,0 6 3 0,4 15 5 16,6 25-1-16,8 20 0 15,3 12-5-15,11 3-3 16,0 15-9-16,0 13-3 16,0-3-7-16,-1-6-4 15,-2-9-1-15,-1 2 1 16,-3-9-1-16,-4 0-1 16,-3-18-32-16,-8-7-16 15,-6-13-36-15,-4-12-12 16,0-19-53-1</inkml:trace>
  <inkml:trace contextRef="#ctx0" brushRef="#br0" timeOffset="36123.254">21950 13249 328 0,'-11'9'123'0,"11"10"-95"0,0 28 22 15,0-22 4-15,0 25-16 16,-3 6-2-16,-8 23-15 16,-10 31-3-16,-14 9-10 15,-15 31-3-15,-3 13-1 0,0 16-5 16,4 6 1-16,3-19 2 0,11 16 1 16,7-16-4-16,10-22 1 15,8-28-11-15,6-18-5 16,8-23-39-16,3-19-14 15,3-15-87 1,11-16-55-16,0-15 93 16</inkml:trace>
  <inkml:trace contextRef="#ctx0" brushRef="#br0" timeOffset="36439.502">22285 13719 328 0,'-42'12'123'0,"38"-8"-95"0,4 2 9 15,7-3-2-15,7 3-9 16,11 4-1-16,7-1-5 16,10-6-2-16,7-6-10 15,18-6-3-15,11 2 1 0,0 4-3 16,-15 6-2-16,-13 7-31 0,-12 9-15 16,-13 12-129-1</inkml:trace>
  <inkml:trace contextRef="#ctx0" brushRef="#br0" timeOffset="36646.67">22253 14500 352 0,'-17'22'132'0,"41"-22"-103"0,29-10 14 0,-21-2-1 15,14-17-15-15,28-8-3 16,14-10-12-16,4 3-5 15,-15 9-4-15,-6 4-5 0,-11 6 1 16,-7 6-15-16,-7 3-4 16,-4 1-34-16,0 5-13 15,4 1-91-15</inkml:trace>
  <inkml:trace contextRef="#ctx0" brushRef="#br0" timeOffset="37021.034">23791 14020 276 0,'-31'6'104'0,"20"-6"-81"0,-3 3 12 0,10-3 0 0</inkml:trace>
  <inkml:trace contextRef="#ctx0" brushRef="#br0" timeOffset="37154.982">23742 14032 522 0,'18'4'38'0,"6"-1"-19"16,8 0-3-16,10-3-2 0,15-3-7 15,17-4-2-15,4-5-3 16,-1-1 1-16,-3 4-4 16,-3-1 0-16,-4 4-54 15,-11 3-23-15,-3 3-78 16</inkml:trace>
  <inkml:trace contextRef="#ctx0" brushRef="#br0" timeOffset="37920.212">24850 13518 276 0,'0'-59'104'0,"7"21"-81"0,3-12 23 0,-3 28 5 15,0-3-23-15,0 3-5 16,1 3-1-16,-8 3 0 15,-4 4-11-15,-3 2 4 0,-7 4 3 16,-7 6-4-16,-4 0 0 16,-3 6-2-16,0 1 0 15,-1 2-6-15,8 4-2 0,4-1-2 16,2 7-2-16,5 6-2 16,3 3-1-16,0 4 4 15,3-1 1-15,1 0-3 16,-1-2 1-16,4-4-2 15,0-3 0-15,4 6 2 16,3-9 2-16,7 3-3 16,3-7-2-16,8 1 2 15,7 0 2-15,3-1 0 16,0-2 2-16,11 6-2 16,4 12 2-16,10 10-4 15,0 3 0-15,-4 6 1 0,-7-3 0 16,-10 0 6-1,-10 0 6-15,-12 0 3 16,-10 0 0-16,-10 6-3 0,-15 1-2 16,-14-4-2-16,-10-3 0 15,-4-6-4-15,-3-7-1 16,3-6-1-16,0-3 1 16,-3-6-2-16,-1 0-1 15,1-10 1-15,6 4-1 16,5-10-3-16,2-6 2 15,12-13 1-15,13-18 0 16,18-20 0-16,18-8 0 16,14-20-3-16,14-34 2 0,17-6 1 15,18-16 2-15,4-22-1 16,-4 16-1-16,-17 9 1 16,-15 10-1-16,-17 21 0 15,-18 26 0-15,-17 24 0 16,-22 29 0-1,-21 25-3-15,-17 16 0 0,-1 6-7 16,5 6-2-16,9-3-17 16,11 0-9-16,11 0-20 15,14-3-6-15,18-3-15 16,13 0-3-16,19 6-54 16</inkml:trace>
  <inkml:trace contextRef="#ctx0" brushRef="#br0" timeOffset="38237.975">25933 13597 300 0,'7'-26'112'0,"0"11"-87"0,-4 5 26 0,1 1 6 15,-4 6-11-15,0-3-2 16,-4 6-12-16,-3 0-5 16,-7 15-15-16,0 7-1 0,-7 6 2 15,-4 13-3-15,-3 16 0 0,-11 12-6 16,-7 3-1-16,0-3-3 16,1 0-1-16,2 0-1 15,4 0 0-15,11-4-22 16,4-5-12-16,6-13-32 15,7-9-14-15,8-19-89 16</inkml:trace>
  <inkml:trace contextRef="#ctx0" brushRef="#br0" timeOffset="38475.862">25404 13515 328 0,'-15'-13'123'0,"15"20"-95"0,7 12 16 0,1-10 2 16,9 7-14-16,11 6-1 16,8 3-9-16,6 12-2 15,0 23-11-15,-3 9-5 0,-4 0-3 16,1 0 1-16,-5 0 1 16,1-3-4-16,0-4-1 15,0-5-35-15,3-16-12 16,7-16-25-16,4-13-8 15,0-6-62 1</inkml:trace>
  <inkml:trace contextRef="#ctx0" brushRef="#br0" timeOffset="39079.732">26494 13697 268 0,'-36'3'101'0,"36"-3"-78"0,7 0 11 0,4 0 1 0,14 0-8 15,13-3 1-15,8-3-6 16,11 2-2-16,6-2-11 16,15-3-1-16,3-1 2 0,-3 1-6 15,-8 3 0-15,-10-1-2 16,-7 1 1 0,-11 0-7-16,-10 3 1 0,-7 0-48 15,-11 3-20-15,-7 6-77 16</inkml:trace>
  <inkml:trace contextRef="#ctx0" brushRef="#br0" timeOffset="39391.789">26769 13258 288 0,'-11'-31'107'0,"15"24"-83"0,3-2 15 0,0 6 1 16,0 6-11-16,3 6-2 15,1 13-7-15,3 13-2 16,0 18-10-16,0 7 1 0,-3 2 2 16,-4 7-4-16,0 16-2 0,-3 6-2 15,-1-6 0 1,1-7-4-16,3-9 0 15,0-6 1-15,3-7 0 0,1-6-31 16,3-9-12-16,0-13-42 16,4-12-16-16,-1-7-29 15</inkml:trace>
  <inkml:trace contextRef="#ctx0" brushRef="#br0" timeOffset="39676.89">27580 13045 316 0,'4'0'118'0,"-1"0"-92"0,4 9 11 0,-3-3-3 16,3 7-13-16,-4 6 1 15,4 9-4-15,-7 13-2 16,0 28-8-16,-7 6-1 0,4 3 3 15,-4-2-8-15,3 2-1 16,1 10-1-16,6-7 0 16,8-9-3-16,7-12 0 15,-4-10-38-15,0-9-17 16,3-13-57-16,5-12-24 16,2-16 26-1</inkml:trace>
  <inkml:trace contextRef="#ctx0" brushRef="#br0" timeOffset="40265.059">28229 12938 296 0,'4'-56'110'0,"-4"53"-86"0,3-1 22 16,-3 4 4-16,0 7-25 15,-7 2-8-15,-7 16-7 16,-11 3 0-16,-13 4-5 15,-12 2 4-15,-3 1 1 0,0-1 3 16,8 4 3-16,9-13-9 16,5 25-4-16,13 0-5 0,11 0 1 15,14 1 1-15,14-4 0 16,18-7 0-16,7 4 0 16,3-6 0-16,1-4 0 15,-1 10-3-15,-3 0 2 16,-4 9 1-16,-3 7 0 15,-7 0 2-15,-11-4 3 16,-11-6 4-16,-10-3 5 16,-7-3 5-16,-3-6 3 15,-8-13-5-15,-3 0-2 16,-4-13-7-16,-3-5 0 16,0-4-3-16,-4-6 0 0,4-7-3 15,3-5-2 1,4-4-2-16,7-12-1 15,10-20 4-15,11-11 1 0,15-1-3 16,6-12-1-16,11-19 1 16,14-16 0-16,17 0-2 15,8-9 2-15,-4-3 1 16,-11 12 0-16,-13 16 0 16,-22 22 2-16,-14 9-1 15,-18 19-1-15,-20 10-10 16,-19 12-4-16,-2 12 5 15,-1 10 4-15,7 3-36 16,7 4-14-16,7-4-24 16,11 6-8-16,14-2-63 15</inkml:trace>
  <inkml:trace contextRef="#ctx0" brushRef="#br0" timeOffset="41418.406">28766 12490 280 0,'-18'-41'107'0,"4"35"-83"0,-7 3-5 0,6-1-6 15,-6 4-8-15,-14 0 2 16,-18 4-4-16,-10 2-2 15,-4 0 0-15,-7 0-1 0,-15 4 2 16,-17-4 3-16,4-3 2 16,-4 0 1-16,-21 0 0 15,-3-3 0-15,-8 0 0 16,-24 0 0-16,-4 0 0 16,-21 4-2-16,-10 2 1 15,-26 6-2-15,1-2 0 0,-32 9 3 16,18-4 5-16,-18 1-5 15,21-3 0-15,-14-4-4 16,18-3-1-16,-8 0-1 16,15-2-2-16,-11 2 1 15,7 0 1-15,-17 7-1 16,14-1-1-16,-11 7-2 16,11 9 1-16,-11 4-1 15,10 11 0-15,-6 11 2 16,10 2 2-16,4 1-3 15,0 5 0-15,7-8 1 16,-8 12 2-16,19 3-3 16,-4 9-2-16,13 0-1 15,16 4 3-15,-33 24 11 16,28 29 6-16,43 3 5 0,32 13 2 16,31 18-15-16,25-6-6 15,25 10-2-15,21 2-1 16,28-12 1-16,32 19 2 15,25-13-3-15,10-15-2 16,43 15-1-16,17-15 3 16,32-19 4-16,24-10 3 15,47-3 4-15,27-15 4 16,29-22-10-16,39-23-2 16,39-27 0-16,38-32 1 15,29-31-1-15,24-25 1 0,32-13 0 16,21-19 1-16,21-40-2 15,-6-1 1-15,-5-9 0 16,-10-31 1-16,-13-3-2 16,-8-26-2-16,-22-8-2 15,-20-29 1-15,-32 12-4 16,-67-18-1-16,-39 22 3 16,-78 5 1-16,-59 23 4 15,-71 22 1-15,-57-3-1 16,-59 6-2-16,-78 19 1 15,-50 9-1-15,-63-3-5 16,-49 0-1-16,-11 25-11 16,-18 22-3-16,1 19-17 15,6 9-4-15,25 29-51 0,22 12-22 16,-1 3-21 0</inkml:trace>
  <inkml:trace contextRef="#ctx0" brushRef="#br0" timeOffset="45997.969">22151 4341 168 0,'-28'-7'66'0,"14"4"-52"0,-8 0 6 0,12 3-3 0,-4 0-2 16,-4 0 1-16,-3 0-2 16,-4 3 1-16,-3 0-8 15,-7 0 0-15,-8 1 0 0,-2-1-1 16,-1 3 1-16,0-6-4 15,3 0 0-15,1-6 1 16,0 3 0-16,-1-1-2 16,-2-2 1-16,-8 0 2 15,-7 0 4-15,-7-1 0 16,3 1 2-16,-3 0-2 16,-3 0 0-16,-8 2 1 15,-10 1 4-15,0-3-4 16,3-3 2-16,0 5-3 15,-10-2 2-15,-7-3-2 16,3 6 0-16,4-4-5 16,-4 4-1-16,-10 0-1 0,-4 3-2 15,7 0 3-15,-4 0 0 16,-9 0 3-16,-1 6 3 16,7 1-2-16,-7 5 1 15,-11-2-1-15,8-1 1 16,6 10 0-16,-3 0 0 15,-7-1-4-15,7 4-3 16,-14 7 0-16,11-11 1 16,-1 7-1-16,1 1-1 15,17-1 1-15,11-3 1 16,0-4-3-16,-1 11 0 16,1 2 1-16,7 7 0 15,7-1 0-15,10 13 0 16,4-3 2-16,7 7 3 0,0-7 0 15,7 3 0-15,4 6-3 16,3 7-2-16,7 6 1 16,8-3 1-16,6-3-3 15,7-10 0-15,4-6 1 16,7-3 0-16,7-3-3 16,7-1 2-16,7 7 5 15,14 4 2-15,8 8 2 16,10-2 0-16,3-1-2 15,7-3 1-15,19-2-2 16,20-8 0-16,7 11-3 0,4-7-2 16,21 3 3-16,14 0 2 15,-3 10-2-15,27-7-2 16,-2-3 0-16,6-3-1 16,18-6 0-16,-4 0 2 15,26-13-1-15,-8-6 2 16,31-6 0-16,-6-10 1 15,28-3 0-15,4-9 0 16,6-4-2-16,15-2-2 16,-14-4 3-16,24-3 0 15,-7 0-1-15,0-6-2 16,4-6 1-16,-18-7-1 16,18-12 0-16,-28-3 0 15,13-4 4-15,-27 1 5 0,10-7-5 16,-29-12 0-16,-2-22-4 15,-22 12-1-15,-39 1-1 16,-24-1-2-16,-29-9 0 16,-35-7 0-16,-35 7 3 15,-32 10 0-15,-28-1-2 16,-53 0 2-16,-36-6 1 16,-41 4 0-16,-29 8-3 15,-39 10 0-15,-7 10-3 16,-42 9-1-16,-4 6-23 15,-6 6-10-15,-22 7-39 16,14-1-17-16,11-18-57 16</inkml:trace>
  <inkml:trace contextRef="#ctx0" brushRef="#br0" timeOffset="48490.282">17480 5375 196 0,'11'-6'74'0,"-8"0"-58"0,4-4 12 0,0 4 2 0,-7 0 4 15,0 0 6-15,-7-1-8 16,4 1-2 0,-4 6-17-16,0 0 5 0,-4 3 3 0,-3 3-5 15,0 7 1-15,-4-1-6 16,1 4-1-16,2 3-2 16,1-3 2-16,4-4-3 15,-1 4 1-15,4-4-3 16,4-2 2-16,3-4 2 15,7 0 2-15,3-6-3 16,8 0-3-16,3-6 0 16,4 0-1-16,-1-4-2 15,1-2 1-15,3-4 0 16,-6-3 1-16,-5-3 0 16,-3-3 2-16,-3 0-3 15,-4 0 0-15,-7-3 3 16,-4 9 3-16,-3 3-2 15,-7 7 1-15,-3 9-5 0,-5 9 0 16,-6 7 1-16,4 3 0 16,2 9 0-16,1-3 0 15,7 0 0-15,3-3 2 16,8 0-1-16,3-3 0 16,11-6-3-16,3-4 1 15,7 0 0-15,7-2 3 16,4-7-3-16,3-7 0 15,-3 4 1-15,-4-12 0 16,-3 2-2-16,-8-3 1 0,-3-2-2 16,-3-1-1-16,-4 0 3 15,-7 0 0-15,-7-3-4 16,-4 10 1-16,-6 2 0 16,-4 4 0-16,-8 15-3 15,-2 1 2-15,-1 9-1 16,-3 3 0-16,6-1 0 15,8 5 0-15,4-8 2 16,6 7 2-16,4-3-1 16,7-3-1-16,7-3 3 15,7-4 0-15,7-2 1 0,8-7 2 16,2-3-3-16,5-3-2 16,-5-7 2-16,-2-2 0 15,-1-4-1-15,-4-3 1 16,-6-3-2-16,-7-3-1 15,-4 7 3-15,-7-4 0 16,-4 0-4-16,-6 3 1 16,-8 3-2-16,-7 4 0 15,-3 5 2-15,-7 14 2 16,0 2-1-16,-8 4-1 16,8 5-2-16,3 4-1 15,7 0 4-15,8 0 1 16,6-3 0-16,8 3-2 15,10-3-2-15,7-4 1 16,7 1 3-16,7-6 3 0,8-4-2 16,2-3 0-16,-2-6 1 15,-1-3 0-15,-3-7-2 16,-4-6 1-16,-7-3-2 16,-3-3-1-16,-8-3 1 15,-6 0 1-15,-4 0-1 16,-11-4-1-16,-3 10 1 15,-11 0-1-15,-10 7-3 16,-4 8 2-16,-3 14-1 16,-4 8 0-16,7 1 0 15,8 12 0-15,2-3 2 16,8 3 0-16,7-2 0 16,7-8 0-16,7 7 0 15,7-6 2-15,11-3-1 0,10-4-1 16,7-2 1-16,4-4 1 15,3-3 1-15,-6-3 1 16,-1-6 0-16,-7-3 0 16,-3-7-2-16,-4-6 1 15,-7 3-2-15,-3 0 2 16,-8-6-2-16,-6 0-1 16,-8 0 3-16,-7 0 0 15,-10 6-6-15,-11 10 0 16,-3 9-1-16,-7 9 2 15,6 4 1-15,5 12 1 16,6 0 0-16,7 0 0 16,4 0 0-16,7 0 2 0,7-6-1 15,7 6-1-15,14-6-2 16,11-3 1-16,10-4 3 16,7-6 1-16,4-2-1 15,3-4 1-15,-6-7-2 16,-4-2 2-16,-8-7 0 15,-2-3 1-15,-12-3 0 16,-3 0 2-16,-7-3-3 16,-10 7 0-16,-4-8-1 15,-11 5-2-15,-10-1-2 16,-7 9-1-16,-8 4 2 16,1 9 0-16,-4 9-2 15,7 4 0-15,8 2-1 0,2 7 3 16,8 0 0-16,7 0 1 15,7 0-3-15,7-3 0 16,11 0 2-16,10-1 0 16,7-2 3-16,11-3 1 15,0-7 1-15,6-3 0 16,-6-3-2-16,-3-6-2 16,-5-7 3-16,-6-2 2 15,-7-4 0-15,-4 0 0 16,-7 0-3-16,-7-3-2 15,-11 0 1-15,-6 3-1 16,-12 1-3-16,-6 8 2 16,-7 7 1-16,-4 9 0 0,0 7-3 15,7 6 0-15,7 6-1 16,8 3 3-16,6 3-2 16,8 4 1-16,6-4 2 15,15-9 0-15,10-3 0 16,11-10 2-16,6-9-1 15,5-3-1-15,3-12 3 16,-8-4 2-16,-6-3-2 16,-7-3-2-16,-8 0 4 15,-6 0 1-15,-7 6-2 16,-8 6-1-16,-7 7-3 16,-10 6-3-16,-3 6-1 15,-1 4 0-15,4 2 3 16,3-2 0-16,7 5 3 15,4-5 1-15,7-1-4 16,7-3 1-16,4-3 0 0,3 1 0 16,0-1-3-16,0 0 0 15,1-3 2-15,-5 0 2 16,1 0 0-16,-4 0 2 16,0 0-2-16,-4 0-1 15,-3 0 1-15,4-6-1 16,-4-1-33-16,0 1-13 15,0 0-74-15,0-4-32 16,-4 1-49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1:47:32.42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8054 926 188 0,'0'0'71'0,"0"0"-55"0,0 0 13 15,0 0 2-15,3-3-3 16,-3-3 1-16,0 2-3 15,4-5 1-15,0 3-15 16,-1 3 2-16,1 3 2 0,-1-7 3 0,1 4 1 16,-4 3 0-16,0 0 0 15,0 0 4 1,0 10 2-16,-7 2-5 0,-4 7-2 16,-7 6-5-16,-6 6 1 15,-5-5-8 1,-2-1-4-16,-1 12-2 0,0-9-1 15,4 4 0-15,3-4 2 16,4 7-3-16,3-17 0 16,4 7 1-16,7-9 2 15,-7-6-10-15,7-1-4 16,4 0-32-16,3-9-11 16,0-6-18-16,0-3-5 15,3 6-59 1</inkml:trace>
  <inkml:trace contextRef="#ctx0" brushRef="#br0" timeOffset="315.614">7708 986 260 0,'-7'0'99'0,"7"-4"-77"0,-3-2 15 16,3 3 5-16,0-3-8 15,3 3 3-15,1-7-4 16,3 7 0-16,0 3-18 0,7 6 0 0,4 4 1 16,3 5-2-16,0 4 0 15,4 0-6-15,-1 0 0 16,1 3-5-16,0-10 0 16,-1 10-1-16,-2-3-2 15,-1-3 1-15,-4 3-1 16,1-10-9-16,-4 10-4 15,0-3-22-15,0-4-8 16,-3 1-19-16,-1-4-9 16,5 0-74-1</inkml:trace>
  <inkml:trace contextRef="#ctx0" brushRef="#br0" timeOffset="589.93">8121 1120 272 0,'-14'-6'104'0,"10"9"-81"0,-3 10 23 16,7-13 5-16,-3 9-12 16,3 1-2-16,0 5-15 15,0 4-4-15,3 3-10 16,1 0-5-16,3 3 0 0,-4-6-2 15,4 0 2-15,-3 0-4 16,-1-4 0-16,1 1-32 16,0-7-15-16,-1 1-27 15,1-7-8-15,6-3-46 16</inkml:trace>
  <inkml:trace contextRef="#ctx0" brushRef="#br0" timeOffset="1024.464">8463 992 236 0,'-10'-19'88'0,"10"19"-69"0,-7-25 22 16,7 16 30-1,-4-4-40-15,4 13 23 16,0-3-32-16,4 6 12 15,-1 3-19-15,8 10 11 16,-1 0-15-16,8 6 8 16,-8 0-11-16,8-7 0 15,-4 4-5-15,4 9-2 16,-4-12 0-16,4 3-8 16,-8-7 4-16,1 1-3 0,-4-1-41 0,3-5-73 15,-6 2 63-15,3-3-115 16,-7-6 99-1</inkml:trace>
  <inkml:trace contextRef="#ctx0" brushRef="#br0" timeOffset="1289.589">8696 870 312 0,'0'6'118'0,"0"-6"-92"0,-4 9 17 0,4 1 21 15,0-7-38-15,0 16 24 16,-3-4-30-16,-1 17 14 16,1-10-20-16,-1 15 3 15,-3-9-9-15,0 26-3 16,-3-10-3-16,3 9-2 16,0-12 1-16,-1 6-12 15,1-10 6-15,4 4-49 16,-1-13 30-16,4 4-98 15,-3-13 69-15,6-4-128 16,-3-2 102-16</inkml:trace>
  <inkml:trace contextRef="#ctx0" brushRef="#br0" timeOffset="1523.198">8770 1149 392 0,'-7'9'145'0,"3"7"-112"0,-3 3 14 0,7-7 1 16,0 10-18-16,0 13-3 15,0-14-15-15,4 23-5 16,-4-9-5-16,7 9-24 16,-3-13 13-16,3 4-96 15,-4-17 58-15,8 7-57 16,-1-6-46-16,-3 0-22 0</inkml:trace>
  <inkml:trace contextRef="#ctx0" brushRef="#br0" timeOffset="2822.183">7130 4315 184 0,'-11'-21'68'0,"11"8"-52"0,0-6 8 0,0 10 0 16,4-1 1-16,-1 4 4 15,1 0-6-15,3 3-2 16,0 6-12-16,7 9 8 0,-7 13 3 15,7 7 3-15,0 9 3 16,4 12-8-16,10 10-3 16,11 12 0-16,0 3 1 15,6-6-5-15,5-12 1 16,-4-4-5-16,-4-5 1 16,-3-11-3-16,-4-2 0 15,-7-4-3-15,-6-9 1 16,-5-3 0-16,-3-6 3 0,-10 3-1 15,-1 0 2-15,-6-4-37 16,-1-2-15-16,1-7-23 16,-4-3-11-16,3-3-59 15</inkml:trace>
  <inkml:trace contextRef="#ctx0" brushRef="#br0" timeOffset="3197.716">8089 4156 232 0,'4'-38'88'0,"3"22"-69"0,0-9 19 0,-4 16 4 15,1 3-11-15,-1-7-1 16,-3 10-8-16,0 6-2 15,-3 16-11-15,-4 22 8 0,-4 24 3 16,-6 4 3-16,-5 29 1 16,-6 27-7-16,-4-3 0 15,-6 16-10-15,-5 16-2 16,1-10-3-16,3 10 1 16,4-7-4-16,3-15 0 0,4-16 3 15,3-13 1-15,8-12-4 16,3-16 1-16,3-12-2 15,4-19 0-15,10-25-66 16,4-16-3 0,8-9-5-16,6-10-67 15</inkml:trace>
  <inkml:trace contextRef="#ctx0" brushRef="#br0" timeOffset="3602.936">8424 4842 252 0,'-35'10'96'0,"28"-4"-75"0,0 0 19 0,7-6 2 0,0 0-11 16,0 0-1-16,11-3 0 16,3 0 4-16,7-3-19 15,11-4 1-15,3-2 0 0,0 2-6 16,4 4-1-16,3 3-5 15,1 3-3-15,2 0 0 16,-2 3 1-16,-4 0-19 16,-4-3-6-16,0 0-32 15,0-6-15-15,-3-4-78 16,0-2-36 0,3-4 91-16</inkml:trace>
  <inkml:trace contextRef="#ctx0" brushRef="#br0" timeOffset="4549.452">9299 4118 232 0,'-10'-19'88'0,"6"16"-69"0,1-6 15 15,-1 5 3-15,1 4-10 16,-5 4-3-16,1 8-3 0,-3 16 1 15,-1 23-12-15,-3 5 8 16,4 7 2-16,-1 18 1 0,0 23-1 16,4-4-6-16,4 0-4 15,3-2-5 1,7 11-2-16,11-5-1 0,3-13-2 16,7-10 1-16,4-12 1 15,-1-9-1-15,-2-10-1 16,-8-9-26-16,-4-10-10 15,-2-9-31-15,-5-13-12 16,-3-2-57 0</inkml:trace>
  <inkml:trace contextRef="#ctx0" brushRef="#br0" timeOffset="4844.145">9352 4889 240 0,'-14'-3'90'0,"18"0"-70"0,3 0 19 16,0 0 3-16,7 0-9 16,3-1-2-16,5 1-6 15,2 0-4-15,5 0-11 16,-1 0-2-16,0 0-1 0,0 0-3 15,0 0-1-15,4-4-6 16,0 1-2-16,-4 0-23 16,0-1-8-16,-6-2-40 15,-1 3-13-15,-7-4-27 16</inkml:trace>
  <inkml:trace contextRef="#ctx0" brushRef="#br0" timeOffset="5328.23">9920 4369 312 0,'-3'0'118'0,"6"0"-92"0,-3 0 15 0,0 0 2 0,0 9-9 16,-3-3 1-16,-4 4-16 15,-4 2-6-15,0-2-8 16,4 2-2-16,0-2 1 15,0-1-5-15,4 1 1 0,3-1 0 16,7 0 0-16,3 1 0 16,4-1 0-16,4 1-3 15,7-1 2-15,-4 0 1 16,0 1 0-16,0 6 0 16,0-4 0-16,1 1-3 15,2 2 0-15,5 4 4 16,2 12 1-16,1-2-3 15,3 11-1-15,-3-2 5 16,0-3 3-16,-4-1 5 16,-3 1 6-16,-8-14 0 0,-3-2 1 15,-6 6 2-15,-5-12 0 16,-10 6-9-16,-11-7-2 16,-6 1-5-1,-8-4-1-15,-3 1-1 0,-1-1 1 16,1-3-9-16,3-3-1 15,4-3-36-15,3-3-14 16,4-6-15-16,4-4-4 16,6-2-13-16,4-7-4 15,0-7-25 1</inkml:trace>
  <inkml:trace contextRef="#ctx0" brushRef="#br0" timeOffset="5574.561">9959 4328 296 0,'0'3'110'0,"7"0"-86"0,4 0 16 15,-1-3 0-15,4 0-9 16,4-3-1-16,3-3-5 16,7-3-4-16,8-1-11 15,6 1-2-15,4-1 2 0,0 1-6 16,-4 6-2-16,-3-3-4 15,-4 6 1-15,-3 0-23 16,-4 0-12-16,-7 0-28 16,0 6-9-16,-3-3-70 15</inkml:trace>
  <inkml:trace contextRef="#ctx0" brushRef="#br0" timeOffset="5854.155">10506 3895 296 0,'0'-9'110'0,"7"9"-86"0,3 9 16 0,1-2 2 16,3 5 3-16,4 10 6 16,6 6-6-16,5 19-3 0,2 25-23 15,8 13 2-15,0 9 0 0,0 38-9 16,-4-7-2-16,-7-6-4 15,-3 16 1-15,-11-3-4 16,-7-16-2-16,-10-19 0 16,-8-9 1-16,-3-19-39 15,-4-13-14-15,1-12-30 16,-5-19-12-16,8-6-78 16</inkml:trace>
  <inkml:trace contextRef="#ctx0" brushRef="#br0" timeOffset="6739.415">11225 4228 240 0,'-14'0'90'16,"7"0"-70"-16,-3 9 10 0,6-3-1 0,-6 4-6 15,2 5 0-15,5-2-1 16,3 6 1-16,7-7-13 16,7 1 10-16,7-7 6 0,11-3-3 15,7-6-1-15,0-3-6 16,-1 0 0-16,1 2-7 15,0 1-3-15,0 3-3 16,-4 0-3-16,0 3 1 16,-3 1-1-1,-7-1-5-15,-4 0-1 0,-3 0-41 0,-18 6-76 32,-11 7 9-32,-3 0-17 15</inkml:trace>
  <inkml:trace contextRef="#ctx0" brushRef="#br0" timeOffset="6966.08">11236 4711 236 0,'-25'15'90'0,"29"-5"-70"0,6 2 21 0,1-9 4 16,10-3-8-16,11-3-2 16,7-3-2-16,0-3 1 15,3-7-18-15,7 0-5 0,8 0 0 16,-1-2-7-16,-3 8 0 0,-7 1-2 15,-7-1-2-15,-8 10-21 16,-2-9-9-16,-8 9-27 16,0-3-9-16,0-3-71 15,0 2-33 1,4 1 86-16</inkml:trace>
  <inkml:trace contextRef="#ctx0" brushRef="#br0" timeOffset="10644.577">12577 3704 200 0,'-22'-3'77'0,"15"3"-60"0,-7 3 6 0,11-3 1 16,-1 0 2-16,1 0 7 15,-1 0-3-15,1 0 2 16,-1-3-18-16,1 0 5 0,-1 0 2 16,0-4 0-16,1 4 2 15,-1-6-4-15,4 3-2 16,4-1-5-16,7-2-2 15,10-1-2-15,17 1 2 16,12-3-1-16,3 5 0 16,0 7-1-16,-7 7 0 15,-4 5-2-15,-10 4 1 16,-8 3 5-16,-10 6 4 16,-10 9-4-16,-8-6-2 0,-10 4-1 15,-7-4-1-15,-7-3-4 16,0-3-1-16,0 0 1 15,3-13 2-15,7 7-5 16,4-3-3-16,7-4-2 16,11 0 0-16,10 1 3 15,7-4 0-15,4 3 1 16,3 1 0-16,0 2 0 16,-3 1 2-16,-4 3-1 15,-4-1-1-15,-2 1 1 16,-5 3 1-16,-6 0 8 15,-4 3 3-15,-4-4-4 16,-3 1-3-16,-7-3-3 16,-7 0-3-16,-7-1 1 0,-4-2-1 15,-3-4-3-15,-1 4 0 16,1-10-31-16,3 3-13 16,8 0-18-16,2-6-5 15,8 10-22-15,4-1-9 16,6-9-31-1</inkml:trace>
  <inkml:trace contextRef="#ctx0" brushRef="#br0" timeOffset="10988.553">12319 4472 272 0,'-25'0'101'0,"18"0"-78"0,-3 3 17 15,6-3 3-15,1 0-8 16,-1 0 2-16,4 0-8 16,0 0-3-16,7 0-14 15,7 0 3-15,11 0 5 0,7-3-5 16,14-9 2-16,17 2-6 15,15-2-1-15,-1-1-2 16,-3 4 0-16,0-1-4 0,-3 7-3 16,0-3 0-1,-8 3 1-15,-3-3-30 0,-7-4-13 16,-11 10-32-16,-10 0-14 16</inkml:trace>
  <inkml:trace contextRef="#ctx0" brushRef="#br0" timeOffset="11407.908">12467 4629 252 0,'-21'-3'93'0,"17"0"-72"0,4 0 16 16,0 3 2-16,11-7-6 15,0-2 1-15,6-4-2 16,15 4 2-16,14 3-18 16,7 9 8-16,3 13 4 0,-6 12-4 15,-4 13-2-15,-11 2 1 16,-11 1 0-16,-13-3-1 16,-11 3-2-16,-14-6-6 15,-14-4-4-15,-11-3-5 16,-3-2-4-16,-1-4 0 15,4-3 1-15,8-13-1 16,2 7-1-16,8-7-2 0,4-6 1 16,6-3-1-16,11 0-2 15,11-9 3-15,17-4 2 16,11-2-2-16,10 2-2 16,0-3-20-16,-3 1-10 15,0-1-30-15,-3-3-12 16,-5 0-59-16,8-9-27 15,-3-6 34 1</inkml:trace>
  <inkml:trace contextRef="#ctx0" brushRef="#br0" timeOffset="11769.839">13617 3365 288 0,'4'-40'110'0,"-4"30"-86"0,0 4 20 16,0 6 5-16,-4 0-14 16,-6 16-2-16,-8 12-2 15,-3 6 3-15,-4 13-19 16,0 29 7-16,1 27 5 0,3 13-11 15,-1 13-3-15,5 15-6 16,3-3 0-16,3 10-4 16,8-10 0-16,3-19 1 15,3-15 0-15,4-17-2 0,4-2-2 16,3-22 1 0,0-6-1-16,4-23-40 15,-1-18-15-15,4-19-37 0,1-3-15 16,-1-3-52-1</inkml:trace>
  <inkml:trace contextRef="#ctx0" brushRef="#br0" timeOffset="12100.93">13935 3767 272 0,'17'-63'104'0,"-3"44"-81"0,4-6 16 16,-11 19 1-16,4 9-2 15,-4 10 4-15,-4 12-8 16,-3 12-3-16,-7 1-17 16,-3 15 4-16,-4-3 3 0,-1 10-3 15,-2 9 2-15,-1 3-9 16,1-3-4-16,-1-3-4 15,0-7 0-15,1-5-2 16,-1-7-1-16,4 6 1 16,0-9 1-16,0-6-23 15,0-10-11-15,-1 0-36 0,1-12-17 16,-3-7-85 0</inkml:trace>
  <inkml:trace contextRef="#ctx0" brushRef="#br0" timeOffset="12340.954">13631 3635 280 0,'-21'-28'107'0,"18"28"-83"0,3 6 17 0,3 4 2 16,4 18-10-16,4 13-2 0,6 6-4 15,5 3 0-15,2 3-15 16,12 10 0-16,-8 15 1 0,4 7-7 15,-4-1-3 1,0-8-2-16,-3-7 1 0,-4-16-6 16,4-6 1-16,-1-6-52 15,-3-16-21-15,1-6-89 16</inkml:trace>
  <inkml:trace contextRef="#ctx0" brushRef="#br0" timeOffset="12571.947">14002 4162 304 0,'-11'0'115'0,"22"3"-89"0,13 3 5 0,-6-6-3 16,14-3-16-16,7-3-2 15,3 0 0-15,0-4 1 16,-3 7-5-16,-4-3-2 0,-3-4 0 15,-4 10-5-15,-6 0-1 16,-1 0-46-16,-7 0-17 16</inkml:trace>
  <inkml:trace contextRef="#ctx0" brushRef="#br0" timeOffset="12896.097">14764 3817 332 0,'-11'-22'123'0,"8"19"-95"0,-1 3 11 16,1 3-1-16,-4 10-17 15,-4-1-2-15,0 10-5 16,-3 0 1-16,4 0-8 15,3 3 2-15,3 0 2 0,4-3-4 16,7 0 1-16,4-3-5 16,3 0 0-16,3-4 3 15,5-2 1-15,-5-4-3 0,4-2-1 16,1-4-1-16,-1-3-2 16,-4 0-21-16,1-3-9 15,-4 3-40 1,0-10-15-16,0 7-73 15</inkml:trace>
  <inkml:trace contextRef="#ctx0" brushRef="#br0" timeOffset="13167.097">15018 3823 312 0,'-7'-22'115'0,"7"13"-89"0,-4 3 14 0,4 6 3 0,-3 3-11 15,-4 9-1 1,-4 10-4-16,-3 10 0 0,3 8-15 16,4 1-2-16,0 16 0 0,4 12-6 15,3-4 0-15,7 7-4 16,0-9-1-16,3-13-4 16,4 1 1-16,-3-8-22 15,0-2-8-15,-4-6-23 16,0-13-6-16,-4-4-71 15,1 1-50 1,-4-9 75-16</inkml:trace>
  <inkml:trace contextRef="#ctx0" brushRef="#br0" timeOffset="13437.398">15138 3447 288 0,'0'-6'110'0,"10"15"-86"0,15 13 20 0,-11-6 2 16,4 6-2-16,3 22 1 15,4 15-12-15,-1 13-3 16,1 3-17-16,0 16 5 0,-1 16 5 16,1 0-10-16,-7-7-2 15,-8-12-3-15,-10 3 0 16,-7 0-7-16,-3-16-2 15,-1-9-27-15,-3-13-11 16,0-9-40-16,-4-13-17 16,4-9-70-16</inkml:trace>
  <inkml:trace contextRef="#ctx0" brushRef="#br0" timeOffset="13795.314">12742 3202 192 0,'-35'19'71'0,"24"-9"-55"0,1-4 22 0,10-6 5 0</inkml:trace>
  <inkml:trace contextRef="#ctx0" brushRef="#br0" timeOffset="14037.866">12693 3231 432 0,'14'-19'52'0,"4"0"-28"16,3-3-3-16,4 0-3 0,3-3-2 15,4 6 1-15,10-9-1 16,18 6 0-16,21-12-6 15,7 2-2-15,7 13-2 16,18 1-1-16,4 18 3 16,-8 9 3-16,-10 10-6 15,-4 22-1-15,-17 12-2 16,-15 16-2-16,-17-3 3 0,-14-7 2 16,-11-9-7-16,-3-12 0 15,-4-13-42-15,-4-9-18 16,1-10-59-16,0-9-23 15,-4-10 23 1</inkml:trace>
  <inkml:trace contextRef="#ctx0" brushRef="#br0" timeOffset="14471.574">12538 3068 212 0,'-21'-4'82'0,"21"-2"-64"0,0 3 18 15,0-6 2-15,3-1-11 16,4-2-1-16,4-1-4 15,3-9 1-15,7 3-13 16,11-9 5-16,14-9 3 0,10-14-6 16,11 7 1-16,32-9-4 15,21-3 0-15,17 9 1 16,29 3 4-16,-4 9-2 16,11 26 3-16,-7 9-8 15,-28 28-4-15,-22 22-2 0,-14 16-1 16,-13 9 2-16,-8-6 3 15,-11 19-2-15,-3-6-2 16,-7-1 0-16,-3-9 1 16,-11-12-12-16,-4-10-3 15,-7-9-49-15,-3-7-19 16,3-5-74 0</inkml:trace>
  <inkml:trace contextRef="#ctx0" brushRef="#br0" timeOffset="15433.082">11959 6416 240 0,'-17'-6'90'0,"13"6"-70"0,0-3 15 15,4 0 0-15,0 3-9 16,0 0-3-16,0 0 0 16,0 0 2-16,8-3-13 15,-1-4 4-15,3-2 2 0,8-4-2 16,10 1 1-16,14-4-3 16,15-3 1-16,3 7-4 15,0-1-1-15,-7 7-4 0,-18 6 1 16,-7 0 2-1,-3 6 2-15,-4 10 1 0,-10 3 2 16,-11 3-5-16,-11 0-1 16,-10 0-4-16,-4 3-1 15,-3 0-1-15,0 3-2 16,3 0-2-16,7 0 1 16,8 1-1-16,10-1 0 15,10 0 2-15,8 0 0 16,7-3 0-16,3 0 0 15,0-3 0-15,0 10 0 16,-3-4 2-16,0-3 3 16,-8-3 4-16,1 3 5 15,-11-3-2-15,-7 0 3 16,-3 0-6-16,-12 0-3 0,-2-3-3 16,-8-7 0-16,-10 7-4 15,-7-6 0-15,-4-4-8 16,3-3-2-16,5-3-36 15,6-3-14-15,7 0-26 16,4-3-9-16,10 6-63 16</inkml:trace>
  <inkml:trace contextRef="#ctx0" brushRef="#br0" timeOffset="15777.932">11606 7357 288 0,'-3'9'107'0,"6"-9"-83"0,12 10 10 0,-5-10 0 16,11 0 1-16,11 0 3 15,10-3-7-15,11-4-2 16,7-5-16-16,18-4 1 0,14 7 2 16,3-1-6-16,-7 4-1 0,0 3-5 15,0 3-3 1,4 0 2-16,-11 0 0 16,-10-3-1-16,-8-4-2 15,-6-2-30-15,-11 0-15 0,-11-1-19 16,-7 1-8-16,-10 3-80 15</inkml:trace>
  <inkml:trace contextRef="#ctx0" brushRef="#br0" timeOffset="16199.837">11980 7489 272 0,'-3'0'101'0,"10"3"-78"0,3-3 15 0,1 0 4 16,7 6-3-16,10 3 4 15,14 7-4-15,11 6 0 16,-14 3-21-16,-7-6 3 0,7 15 0 16,-1 10 2-16,-9 0 3 15,-15-3-1-15,-14 0 0 16,-18 0-10-16,-14-1-2 15,-10-2-7-15,-4-4-2 16,4-5-2-16,3-11-2 16,4 1 1-16,6-3 1 15,5-10-1-15,6-9-1 16,8-10-2-16,6-5 1 0,11-7-1 16,14 0 0-16,14-1 2 15,8 4 2-15,-1 4-3 16,4 2 0-16,-7 7-12 15,0-1-7-15,-4 4-40 16,0-3-18-16,-3-1-31 16,3 1-9-16,11-7-32 15</inkml:trace>
  <inkml:trace contextRef="#ctx0" brushRef="#br0" timeOffset="16544.257">13399 6789 316 0,'3'-22'118'0,"1"13"-92"0,-1 0 17 0,1 5 1 15,-4 4-7-15,3 4 1 16,-3 5-6-16,0 7 0 15,-3 9-18-15,-4 3 3 0,-4 10 1 16,-3 18-6-16,-7 10 1 16,-8 3-8-16,-2 0-1 15,-5-6 0-15,1-1 2 0,3 1-5 16,4 0-3 0,7-7-2-16,3-15 3 0,1-3-31 15,3-10-11-15,0-16-75 16,-1-9-3-1,5-9-4-15,6-6 0 16</inkml:trace>
  <inkml:trace contextRef="#ctx0" brushRef="#br0" timeOffset="16783.599">13000 6893 288 0,'-14'-38'107'0,"14"29"-83"0,0-1 21 0,0 10 7 16,0 0-13-16,7 0-2 15,3 10-4-15,5-1-1 16,6 7-17-16,7 6 6 0,4 12 6 16,3 17-9-16,0 8 0 15,-3 1-10-15,0 6-3 16,-4-7-3-16,-3 1 1 16,-1-4-7-16,-3-3-1 15,-3-9-36-15,0-15-13 16,-1-4-38-16,-2-13-15 15,6-2-51 1</inkml:trace>
  <inkml:trace contextRef="#ctx0" brushRef="#br0" timeOffset="17579.238">13801 7156 252 0,'-14'3'93'0,"10"-3"-72"0,1 0 20 15,3 0 4-15,0 0-8 16,0 0 1-16,0 7-2 15,3 2-1-15,1 4-18 16,3-1 3-16,0 1 3 0,3-4 1 16,1 0 1-16,6 1-1 15,1-10 0-15,10 0-7 0,8 0 0 16,9-10-8 0,1 7-3-16,0-3-1 15,-3 6 1-15,-5 0-5 0,-9 0-1 16,-5 0 0-16,-6 0 2 15,-4 0-14-15,-3 0-5 16,3-9-81 0,0-1 0-16,-4-2-3 15,5 2-61 1</inkml:trace>
  <inkml:trace contextRef="#ctx0" brushRef="#br0" timeOffset="19755.006">14834 6636 200 0,'14'-44'74'0,"-7"19"-58"0,4-3 14 0,-4 15 1 16,0-3-3-16,4-2 3 15,-1-4-4-15,-3 3 1 16,0 0-16-16,-3 3 6 0,-4-3 3 16,0 1 2-16,-4 2 1 15,-3 3-2-15,-3 7 1 16,-4 6-4-16,-7 16-2 16,-8 6-7-16,-9 19-2 15,-12 24 0-15,-6 11 2 16,3 5-1-16,3 1 0 15,8 15 1-15,10 6 4 16,8-5-2-16,9-11 3 16,15-5-10-16,22-4-3 0,16-6 2 15,15-9 2-15,4-19 0 16,3-22 1-16,3-16 0 16,8-21 3-16,-4-1 1 15,-11-9 3-15,-10-3-3 16,-25-10 1-16,-24 3-3 15,-22-5 0-15,-14-1-8 16,-10 13 0-16,-18 9-1 16,-11 16 0-16,4 9-5 15,11 7 1-15,13-1-25 16,15 4-8-16,17-7-36 16,18-6-16-16,18-3-57 0,7-9-22 15,-1-10 38 1</inkml:trace>
  <inkml:trace contextRef="#ctx0" brushRef="#br0" timeOffset="20721.507">10777 7203 256 0,'-45'-3'96'0,"30"0"-75"0,1 0 21 0,11 0 3 15,3 0-3-15,0-4-1 16,3 1-3-16,8 0-1 16,3 0-20-16,11-1 3 0,6 1 1 15,5 0-5-15,3 3-1 16,-1-1-9-16,5 1-2 15,3 0-2-15,-1 3-2 16,-2 0-2-16,-15 3-1 16,-7 0-51-16,-14 10-24 15,-10 9-46-15,-11 6-18 0,-8 0 19 16</inkml:trace>
  <inkml:trace contextRef="#ctx0" brushRef="#br0" timeOffset="20872.006">10643 7454 308 0,'-21'10'115'0,"25"-4"-89"0,6-3 10 16,4-3-2-16,11-3-19 16,14-3-3-16,10-4-8 15,1 1-1-15,-4-4-1 16,-4 1-19-16,-7-1-6 0,-7 4-55 0,-10 12-92 31</inkml:trace>
  <inkml:trace contextRef="#ctx0" brushRef="#br0" timeOffset="21393.44">8124 7131 248 0,'-10'-25'93'0,"13"16"-72"0,-3-1 16 16,4 1 2-16,-1 6-8 16,1-4 2-16,-4 7-2 0,4 4 1 15,-1 8-17 1,1 10 2-16,3 16 1 0,3-1-2 0,4 4 3 15,8 0-6-15,6 3-3 16,11-3-1 0,6 9-1-16,8-10-4 0,0-5-1 15,-7-1-1 1,-4-5 1-16,-6-4-2 0,-8-6 2 16,-7-4-42-16,-7-2-16 15,-7-4-36-15,0 1-16 16,-3-10-35-1</inkml:trace>
  <inkml:trace contextRef="#ctx0" brushRef="#br0" timeOffset="21694.796">8759 6981 296 0,'4'-10'110'0,"0"10"-86"0,-1 10 16 15,1-4 0-15,-4 16-7 16,-4 19 3-16,1 12-5 16,-8 7 1-16,0 8-18 15,-6 27-1-15,-1 11 0 0,0-2-5 16,1-4-2-16,-8 13-3 16,7-7-3-16,4-11 1 15,0-14-1-15,4-12-3 16,6-13 2-16,1-5-1 0,3-17-2 15,3-12-39-15,4-3-19 16,0-10-21-16,0-9-7 16,7-12-46-1</inkml:trace>
  <inkml:trace contextRef="#ctx0" brushRef="#br0" timeOffset="21969.596">9218 7175 280 0,'-10'-19'104'0,"10"22"-81"0,-4 1 18 0,4-1 4 0,0 3-9 16,0 6 2-16,0 7-9 16,0 6-1-16,0 4-15 15,0 5 1-15,-4 7 0 0,1 12-7 16,-1 4-2-16,1-1-1 15,-1-3 0-15,1-6-7 16,-1-9 0-16,4 0-39 16,0-7-14-16,-3-12-23 15,-4 0-6-15</inkml:trace>
  <inkml:trace contextRef="#ctx0" brushRef="#br0" timeOffset="22171.421">8918 7457 296 0,'14'-12'112'0,"11"9"-87"0,14-4 7 0,-18 4-5 15,7-3-6-15,11-4 2 16,7 1-9-16,7 0-1 16,3 2-7-16,1 1-2 0,-4-3 0 15,-8-1-18-15,-6 10-5 16,-3-3-26-16,-8-3-12 15,-4 6-27-15,-6-3-9 16,0 3-4 0</inkml:trace>
  <inkml:trace contextRef="#ctx0" brushRef="#br0" timeOffset="22565.851">9708 7046 304 0,'4'-25'112'0,"-4"19"-87"0,0 3 18 16,0 3 2-16,0 0-11 15,-4 0 0-15,-3 3-10 16,-3 7-3-16,-4 2-12 16,0 7-3-16,-4 3-2 0,4 3-2 15,0-3-2-15,7 6-2 16,0-6 1-16,7-3-1 16,3 0 0-16,8-4 2 15,6-2 2-15,12-4-3 16,2 7 0-16,5-3 3 15,2 2 1-15,1 4-1 16,0 0 1-16,-4 3 0 0,-3 0 1 16,-4 6 6-16,-7-3 4 15,-3 0 1-15,-4-6 1 16,-3 6-6-16,-8-3-2 16,-6-3 0-16,-8 0 2 15,-10-4-5-15,-11-2-1 16,-10-7-4-16,0-3-3 15,-1-3-34-15,4-6-15 16,4-7-24-16,3-2-10 16,4-4-80-1</inkml:trace>
  <inkml:trace contextRef="#ctx0" brushRef="#br0" timeOffset="22809.782">9617 7021 344 0,'17'7'129'0,"8"-7"-100"0,24-3 7 15,-20-1-2-15,17-2-7 16,3 0 2-16,4-4-16 16,0 1-6-16,-7 0-4 15,-1 6-3-15,-6-4 3 0,-3 7-20 0,-8 7-6 16,-11-4-28-16,-2 6-12 15,-8 4-33-15,-4 5-13 16,-3 1-1 0</inkml:trace>
  <inkml:trace contextRef="#ctx0" brushRef="#br0" timeOffset="23148.09">8837 8294 312 0,'7'-3'118'0,"4"-6"-92"16,10-1 15-16,-7 1 0 0,7 6-10 15,4-6 2-15,3-1-6 16,0 1-2-16,4-1-13 16,7 1 1-16,14-1 1 0,10-2-7 15,8-4-4-15,-1-3-2 16,-6 7 1-16,-8-4-3 16,-10-3 0-16,-7 13-54 15,-11 0-23-15,-3 6-150 16,-7 0 78-1</inkml:trace>
  <inkml:trace contextRef="#ctx0" brushRef="#br0" timeOffset="23765.803">9818 7865 236 0,'-4'-6'88'0,"4"2"-69"0,-3 4 28 15,3 0 8-15,0 0-16 16,0 0-2-16,-4 4-9 16,-3-4-3-16,-3 9-13 15,-5 0-1-15,1 1 2 0,-3 5-5 16,-1 1-2-16,0-3-3 15,4-1 0-15,4-2-4 0,3-1 0 16,7-3-1-16,7 1 0 16,7-4 0-1,7 0 0-15,4 0 2 16,3 3 2-16,4-3-1 16,-4 7-1-16,-3-1 9 0,3 16 4 15,-3 0 0-15,3 0 0 16,-7-3-1-16,-3 4 2 15,-1-5-3-15,-3-2 1 16,-3-3-3-16,-4-4 0 16,-4-2-1-16,-3-1 2 15,-10 1-3-15,-8-1-2 16,-10 1-7-16,-11-7-1 16,-10 6-34-16,3-3-13 0,4-3-26 15,6-6-7-15,8-3-82 16</inkml:trace>
  <inkml:trace contextRef="#ctx0" brushRef="#br0" timeOffset="23967.564">9758 7849 340 0,'0'-12'126'0,"10"5"-98"0,15 1 17 15,-7 3 1-15,6-3-16 16,8-1-5-16,3 1-12 15,1 0-6-15,-4 0-4 16,-4-1-5-16,-4 7 1 0,-2 0-17 0,-5 7-5 16,-3 2-29-16,-3 4-9 15,-8 5-94 1</inkml:trace>
  <inkml:trace contextRef="#ctx0" brushRef="#br0" timeOffset="24199.132">9133 8592 356 0,'22'7'132'0,"9"-14"-103"0,36-15 7 0,-24 7-4 0,10-7-9 15,7-7-2-15,7 4-7 16,14-3-4-16,7 3-5 15,0 3-4-15,-7 3 2 0,4 1-15 16,10 2-5-16,8 3-37 16,-1 4-16-16,11 3-89 15</inkml:trace>
  <inkml:trace contextRef="#ctx0" brushRef="#br0" timeOffset="24762.793">13878 8272 272 0,'-31'0'101'0,"27"-3"-78"0,0 3 24 15,4 0 5-15,8-6-7 16,2 3-2-16,8-6-11 16,14-7-5-16,17-3-15 0,14-6-3 15,4 0 1-15,-3 3-6 0,-8 6-2 16,-3 4-12-16,-10 5-4 16,-8 7-59-16,-7 0-24 15,0 10-63 1</inkml:trace>
  <inkml:trace contextRef="#ctx0" brushRef="#br0" timeOffset="25205.391">14676 7896 324 0,'-7'-12'121'0,"10"5"-95"0,-3 7 18 0,0 0 0 0,0 0-15 16,-3 7-2-16,-5-4-5 15,-2-3-2-15,-8 9-10 16,1-3-6-16,-1 1-1 0,4-4-4 16,3 3 0-16,4 0-1 15,7 4 0-15,4 2 2 16,3 4 0-16,3 3 2 16,4 3 1-16,8-3-4 15,2 6 1-15,1-6-2 16,3-1 0-16,0 1 4 15,1-3 1-15,-1 9 1 16,4-3 0-16,-4 0 4 16,-3 3 3-16,-4-3 0 15,-4 3 3-15,-6-3 2 16,-4-3 2-16,-7-4-1 16,-3-2-1-16,-8-4-6 0,-3 1-4 15,-4-4-3-15,-7-3-3 16,-6 0 1-16,-12-3-1 15,-2 0-27-15,-5 0-9 16,8-3-24-16,7-3-10 16,6-4-35-16,15-2-16 15,7-13-19 1</inkml:trace>
  <inkml:trace contextRef="#ctx0" brushRef="#br0" timeOffset="25422.048">14637 7837 404 0,'7'3'151'0,"7"-3"-118"0,21 3 9 15,-14-3-3-15,8-3-16 16,9-3-4-16,12-1-8 16,6-2-5-16,1-1-3 15,-1 4-3-15,-10 0 1 0,-7 0-30 16,-11 2-10-16,-7 1-43 15,-7 3-15-15,-3 0-61 16</inkml:trace>
  <inkml:trace contextRef="#ctx0" brushRef="#br0" timeOffset="26075.637">9723 10289 264 0,'-29'-38'101'0,"26"25"-78"0,-4-5 17 0,7 8 5 16,0 1-9-16,0 6 2 15,7-4-11-15,3 7-2 16,8 10-14-16,7-1 4 0,6 16 5 16,8 7 0-16,0 15 0 15,3 15-6-15,1-5-1 16,-4 6-6-16,-1-7 1 16,8-6-5-16,4-3 0 15,6-3 1-15,4 0 2 16,-4-3-5-16,-3-1-1 15,-7-5-13-15,-10-7-7 16,-8-3-38-16,-7-6-17 16,-10-9-98-1,-4-10 19-15</inkml:trace>
  <inkml:trace contextRef="#ctx0" brushRef="#br0" timeOffset="26362.964">10629 10091 340 0,'-7'0'129'0,"7"9"-100"0,4 10 11 15,-4-9-2-15,0 8-8 0,0 8 2 16,-4 11-3-16,-3 29 2 16,-3 16-17-16,-5 12-1 0,-2 12 0 15,-8 29-7-15,-7 0-1 16,-6 19-1-16,-8 12 0 15,-4-22-5-15,4-6 1 16,4-3 0-16,10-16 2 16,11-19-3-16,11-18-2 15,10-16-38-15,7-19-15 16,7-16-21-16,10-18-7 16,5-23-73-1</inkml:trace>
  <inkml:trace contextRef="#ctx0" brushRef="#br0" timeOffset="26638.282">10936 10593 324 0,'-18'3'121'0,"8"6"-95"0,-1 7 18 16,8-13 0-16,3 3-13 15,7 1-1-15,3-1-6 16,8 0-3-16,7-3-11 16,3 0-2-16,14-3 2 0,8 0-4 15,6 0-1-15,-3 0-2 16,-4 4-3-16,-10 2-35 16,-7 3-14-16,-14 7-48 15,-11 6-21-15,-14 6-25 16</inkml:trace>
  <inkml:trace contextRef="#ctx0" brushRef="#br0" timeOffset="26814.504">10791 11185 368 0,'-17'19'140'0,"34"-13"-109"0,22-2 0 0,-10-8-6 15,9-8-11-15,12-7 0 16,13-3-8-16,8-6-4 15,-1-7-1-15,-3 10-17 0,-10 3-4 0,-8 7-39 16,-6 5-14-16,-1 7-74 31</inkml:trace>
  <inkml:trace contextRef="#ctx0" brushRef="#br0" timeOffset="27427.187">11776 10307 284 0,'-28'-25'107'0,"31"16"-83"0,1-4 19 0,-1 4 6 16,4 0-9-16,0-1 1 15,0-2-3-15,4 2 0 16,-1-9-20-16,8 1 1 0,10-4 1 16,4-3 0-16,10 3 0 15,18 3-2-15,11 9-1 16,-18 1-3-16,14 18 1 16,-11 1-6-16,-13 9-1 15,-15-4 2-15,-14 4 4 16,-14 3-6-16,-14 0-2 15,-11-3-6-15,-7 0 0 16,1 3 0-16,-1-4 0 16,7-2 0-16,8 3 0 15,6 0-3-15,7 3 2 0,12 3-1 16,9 6 0-16,11-3 2 16,8-6 2-16,2 6-1 15,1-2-1 1,0-1-2-16,-4 0 1 0,-3-3 5 15,-7 6 5-15,-8-6-1 16,1 0 1-16,-11-3-1 16,-10-1 2-16,-8-2-7 15,-7 0-2-15,-6-4-1 16,-12-2 0-16,-6 2 0 16,-4-2 2-16,0-4-19 15,8 0-6-15,2 0-26 0,5 1-9 16,6-1-15-16,4 0-8 15,7-3-21-15,3 4-11 16,11 2-30 0</inkml:trace>
  <inkml:trace contextRef="#ctx0" brushRef="#br0" timeOffset="27787.56">11730 11145 388 0,'-32'3'145'0,"25"0"-112"0,0 0 8 16,7-3-3-16,0 0-9 15,7 0 1-15,7-3 0 16,7 0 4-16,11-4-19 15,10-2 3-15,4-7 0 0,7 7-6 16,11 0 1-16,10-4-6 16,3-3-2-16,-6 4-2 15,-8-1 0-15,-3 1-2 16,0-4-1 0,4-3-10-16,3 0-6 0,-11 1-28 15,-3 2-11-15,-7 3-20 16,-11 7-6-16,-6 6-27 0,-15 10-9 15,-18 5-12 1</inkml:trace>
  <inkml:trace contextRef="#ctx0" brushRef="#br0" timeOffset="28208.069">11959 11242 348 0,'-7'-3'129'0,"11"-4"-100"0,6-5 9 0,-3 6-1 0,7-4 1 15,8 10 4-15,13 0 0 16,11 10-2-16,3 8-21 16,0 20 2-16,-3 12 0 0,-7 7 0 15,-11 2 2-15,-14-6-9 16,-14-2-1-16,-14-7-3 15,-14-4 1-15,-11-2-6 16,-3-4-3-16,0-5-1 16,3-11 1-16,4 1-1 15,3-9-1-15,4-7 1 16,6-3-1-16,8 0-3 16,7-6 0-16,7-4-1 15,7-6 3-15,11 4-2 16,17-7-1-16,15-3 3 15,10-3 2-15,-4-3-22 0,1-3-8 16,-5-4-35-16,1 1-13 16,0-4-35-16,4 3-12 15,-8 7-35 1</inkml:trace>
  <inkml:trace contextRef="#ctx0" brushRef="#br0" timeOffset="28523.045">13391 10317 364 0,'-3'-16'137'0,"6"7"-106"0,1-1 10 0,-4 10 0 0,0 0 1 15,0 0 4-15,0 7-5 16,-4 8 0-16,1 13-23 15,-4 20-2-15,-4 5 1 0,-3 10-7 16,-3-4-1-16,-5 4-5 16,-2 9-3-16,-8 6 0 15,0-2-1-15,0-11 0 16,1-11 2 0,2-1-25-16,1-9-12 0,4-10-40 15,2-2-17-15,1-13-33 16,7-13-14-16,4-12 0 15</inkml:trace>
  <inkml:trace contextRef="#ctx0" brushRef="#br0" timeOffset="28749.965">12943 10314 344 0,'-7'-54'129'0,"11"42"-100"0,3 2 24 0,-7 10 7 15,11 4-15-15,6 5-4 16,8 7-8-16,3 12-3 15,7 22-17-15,1 16-1 0,-1 0 1 16,-3 0-7-16,-1 9-3 16,1 6-5-16,0 1 1 15,0-7-30-15,-1-6-12 16,-2-16-27-16,-1-12-11 0,-3-9-86 16,10-14-53-1,-3-15 102-15</inkml:trace>
  <inkml:trace contextRef="#ctx0" brushRef="#br0" timeOffset="29242.573">13864 10640 324 0,'-21'19'121'0,"17"-7"-95"0,8 1 18 0,0-10 0 15,3 0-7-15,3 0 1 0,4 6-8 16,4-9-4-16,7 7-14 15,6-4-1-15,15-3 2 0,7 0-3 16,7 0 2-16,-3 6-7 16,-5-3-3-16,1-3-1 15,-3 7 1-15,-8-4-28 16,-10-3-11-16,-7 6-40 16,-8-6-15-16,-3 3-78 15</inkml:trace>
  <inkml:trace contextRef="#ctx0" brushRef="#br0" timeOffset="29816.571">15025 9749 388 0,'0'-6'145'0,"3"9"-112"0,8 7 16 0,-4-4 0 16,4 6-14-16,-1 17-3 15,1 21-5-15,3 19-2 16,-7 6-14-16,-4 3-7 0,-3 29 0 16,-7 12-1-16,0-9 1 15,-3-7-5-15,-1 10 1 16,1-9-33-16,3-10-13 15,-1-16-10-15,1-12-1 16,0-13-24-16,4-9-11 16,3-6-54-1</inkml:trace>
  <inkml:trace contextRef="#ctx0" brushRef="#br0" timeOffset="32695.627">14714 10100 200 0,'-7'-25'77'0,"4"7"-60"0,-1-11 15 0,4 17 4 16,0-10-7-16,0-3 0 15,4-3 1-15,-1 6 4 16,1 0-19-16,-4 3 7 0,0 3 2 15,0 4 5-15,0 5 2 16,3 10-3-16,1 13-3 0,-1 22-5 16,1 18 0-16,-1 13 0 15,1 10 2 1,0 24-6-16,-1 4-1 0,-3-4-12 16,0-9-1-16,-3 0-2 15,-1-6 0-15,0-10 0 16,1-21 2-16,-1-7-6 15,1-25-37 1,3-12-13-16,0-10-30 16,-4-9-10-16,-3-1-69 15</inkml:trace>
  <inkml:trace contextRef="#ctx0" brushRef="#br0" timeOffset="34076.467">9264 9687 240 0,'-28'-113'90'0,"21"59"-70"0,0-11 10 0,7 39-1 15,0-2-2-15,3 6 1 16,1 3-4-16,-1 4-3 15,1 12-11-15,-1 18 9 0,-3 45 4 16,0 25 0-16,-3 53-2 16,-1 28-5-16,1 53 0 0,3 26-5 15,10 12 1 1,4 25 2-16,8-28 3 0,6 9-3 16,7-37 0-16,0-6 0 15,1-13 4-15,-1-38-10 16,-3-19-2-16,3-21-2 15,4-26 2-15,10-27-1 16,22-32 2-16,13-26-4 16,12-18-2-16,38-12 0 15,7-16-1-15,35-16 0 16,11-6 2-16,32-1-3 16,3 1 0-16,39 3 3 15,7 0 1-15,7 3-4 16,25 0 1-16,4 4 2 0,3-1 1 15,14-9-4-15,-22 9 1 16,-13-3 0-16,-21 3 2 16,-22 10-1-16,-38 6-1 15,21-3-2-15,-29 6 1 16,-35 12 1-16,-31-9 0 16,-32 10 0-16,-22-10 2 15,-20-3-3-15,-15-6 0 16,-14-10 3-16,-10-2 1 15,-7-26-1-15,-4-9 1 16,0-13-2-16,3 9 2 16,4 1-4-16,8 3 0 0,2-4-1 15,8-5 0 1,3 12 2-16,1 6 2 0,-5 0-3 16,-10-3 0-16,-13-35 3 15,-23-5 1-15,-16-7-4 16,-8-35 1-16,-3 4 0 15,-1-10 0-15,-3-25-3 16,0 13 2-16,-3-7 1 16,-7 7 2-16,-4 28-3 15,0 22-2-15,3 22 2 16,4 18 0-16,4 13 1 16,0 16 0-16,-4 6 0 15,0 7 0-15,-4 8 0 16,1 4 0-16,-1 3 0 15,4 4 0-15,4 2 0 0,-7 3 2 16,-15 1-3-16,-21 6 0 16,-10 2 1-1,-18-2 2-15,-39 12-3 0,-10 7 0 16,-53 12 1-16,-22 13 2 16,-27 6-3-16,-47 18-2 15,-49 23 4-15,-28 34 1 16,-3-3-3-16,13-9-1 15,29-4-2-15,17-15 0 16,64-28-28-16,28-29-12 16,35-9-43-16,46-10-18 15,15-8-67-15</inkml:trace>
  <inkml:trace contextRef="#ctx0" brushRef="#br0" timeOffset="36885.02">1891 6683 200 0,'3'-38'77'0,"4"22"-60"0,1-9 13 0,-5 16 3 16,-3 6-2-16,0 3 4 16,0 3-4-16,-7 13 1 15,-4 18-18-15,-13 7 3 0,-8 9 1 0,-14 13-6 16,-17 21 1-1,3 11-6-15,-11 2-2 16,-3 9 0-16,-21 17-1 16,3-1-2-16,11-12-2 15,3-13-2-15,8-9 1 0,10-16-17 16,7-16-8 0,18-21-22-16,10-23-7 0,18-15-24 15,10-22-8-15,11-19-8 16</inkml:trace>
  <inkml:trace contextRef="#ctx0" brushRef="#br0" timeOffset="37128.594">1298 6341 304 0,'-17'16'115'0,"20"9"-89"0,4 19 12 0,-3-13-1 15,3 29-5-15,-4 9 1 16,4 18-14-16,4 17-6 15,3 15-8-15,0-3-4 0,4-3 2 16,3 9-2-16,-3-6 2 16,-4-15-18-16,-4-4-6 15,1-22-21-15,-1-9-9 16,-2-19 3-16,-1-19 2 16,-4-19-56-1,4-18-47-15,4-25 58 16</inkml:trace>
  <inkml:trace contextRef="#ctx0" brushRef="#br0" timeOffset="37453.426">1602 5140 196 0,'45'-81'74'0,"-13"56"-58"0,14-7-4 16,-25 13-4-16,7-6 10 16,-3 0 9-16,-7 6-3 0,-4 10-2 15,-11 12-12-15,-13 16 7 0,-18 34 5 16,-29 32-5-16,-3 9 1 16,-3 19-7-16,-4 12-1 15,-18 1-4-15,4-4-1 16,-4 13-3-16,8-4-2 15,10-15 1-15,-4-12 1 16,8-7-8-16,-1-9-1 16,15-16-36-16,-1-28-16 15,15-16-67 1</inkml:trace>
  <inkml:trace contextRef="#ctx0" brushRef="#br0" timeOffset="37679.992">981 5203 312 0,'14'78'118'0,"7"-31"-92"0,7 19-5 16,-14-31-9-16,4 46-10 15,10 16-2-15,7 26 3 16,1 21 0-16,-1 0-1 15,4 10-13-15,3-4-2 0,-10-15-54 16,3-10-22-16,4-15-24 16</inkml:trace>
  <inkml:trace contextRef="#ctx0" brushRef="#br0" timeOffset="40712.744">1044 1848 208 0,'-21'12'77'0,"10"1"-60"0,-6 6 8 0,13-10 0 15,1-6 2-15,-4 0 6 16,3 1-5-16,-3-1 0 15,0 0-15-15,0 6 3 0,0-6 2 16,0 13-6-16,-4-3 1 16,4 9-4-16,0 3 2 15,-3 6-4-15,3-3 1 16,3 10-1-16,4-4 3 0,4-12-3 16,3 0 1-1,3-22 1-15,4 0 5 0,4-12-4 16,3-1 2-16,4-12-1 15,3 0 3-15,-10 0-7 16,-4-3-2-16,-11-1-1 16,-3-5 0-16,0-7-2 15,-10 13-2-15,-1 3 1 16,-3 12 1-16,-4 7-1 16,-6 12 2-16,-1 13-4 15,4 6 0-15,3-3 1 16,1 10 2-16,6 2 1 15,7-6 1-15,4 0 0 0,8-6 0 16,2 0 0-16,8-12 2 16,-4-4 3-16,7-15 2 15,0-1 1-15,7-9 2 16,-3 1-5-16,-7-11-1 16,-8 1-2-16,-3-6 1 15,-10-1-4-15,-1 1 0 16,-6 5-1-16,-1 11 1 15,1-1-2-15,-5 13 2 16,-2 12-7-16,3 3 1 16,0 10-1-16,3 6 2 15,0 0-1-15,4-3 1 16,4 3 0-16,6-3 0 16,4-3 2-16,4-6 0 15,3-4 0-15,4-6 2 16,10-3 1-16,0-6 1 0,-3-4 2 15,3-5 1-15,-7-4-3 16,0-12-1-16,-10-1 1 16,-7-9 0-16,-11 4-2 15,-8 2-2-15,-6 7 1 16,0 6 1-16,-7 10-3 16,7 5 0-16,-8 11-1 15,-2 17-2-15,3 5 0 16,6 8 3-16,1 4 0 15,4-4 3-15,6 1-6 0,7-1 1 16,11-9 1-16,4 3 1 16,3-9 1-16,7-6 2 15,-3-4 1-15,10-3 3 16,7-6-1-16,-3-6 0 16,-4-3 1-16,1-7 3 15,-12 0-4-15,-3-12-1 16,-10 3-2-16,-11-9 1 15,-11-1-4-15,1 1 0 16,-8 5 1-16,7 4 0 16,-3 16-3-16,-4 18 2 15,1 1-1-15,6 15-2 16,4 0 3-16,3 3 2 0,4-9-2 16,7 0-2-1,4 0 2-15,3-7 2 0,0 1 0 16,0-4 2-16,0 4-2 15,0-10-1-15,-3 3-10 16,-1-6-6-16,1 3-36 16,-4-3-14-16,7-3-26 15,0-3-7-15,10 3-70 16</inkml:trace>
  <inkml:trace contextRef="#ctx0" brushRef="#br0" timeOffset="41720.132">1492 1550 284 0,'-3'-25'107'0,"-1"15"-83"0,-6-11 4 0,6 8-4 15,-3 4-3-15,-7-7 4 16,-7 7-4-16,-11-1-3 16,-14 1-10-16,0-1 1 0,-10 1 4 15,3-1-3-15,7 4 2 0,-7-13-5 16,-3 7 1-16,10 2 4 16,-21 20 2-1,-11 15-3-15,11 3 1 16,4 4-7-16,10 11-1 0,0 1 0 15,7 10 0-15,7 8 0 16,0 4 2-16,8 0-1 16,6 0 0-16,7-10-1 15,8 20 0-15,6-1 2 16,11 16 1-16,7-13-3 16,4 0-1-16,10-12-1 15,22-3-2-15,13 3 3 16,18-3 2-16,0-7 0 15,25-6 2-15,21-15 0 0,7-7 1 16,29-6-2-16,-5-13-1 16,15-2-1-16,18-14 0 15,-18 4-5-15,24-9-1 16,-17 2 1-16,7-5 2 16,0 2 2-16,-11-3 1 15,4-3-2-15,-3 4-2 16,-8-4 1-16,0 0 1 15,4 0-1-15,-21-6 2 16,0 6-2-16,3-6-1 16,-18 0 1-16,-6 6 1 15,-1 1-1-15,-3-4-1 0,-14 3 1 16,-10 0 1-16,-15 0-1 16,-4-9 2-16,-2-3-2 15,-8-4-1-15,-11-2 3 16,-6 2 0-16,-22 1-1 15,-10-1 1-15,-11-3 0 16,-14 13 1-16,-7-3-2 16,-11 3 1-16,-3 3-2 15,-4 0-1-15,4 0 3 16,-7-3 0-16,7-3-1 16,-4-7 1-16,-3-2-4 15,-1-7 0-15,-6 9 1 16,-11-8 2-16,-14 2-1 15,-7-3-1-15,-3-3-2 0,-15-6-1 16,-28-7 2-16,0-6 2 16,-3 0 0-16,-22 10-1 15,4 6-2-15,-10 3 1 16,-22 9-1-16,11 0 0 16,-8 13 0-16,-59-9 0 15,25 15 0-15,-19 16-2 16,8 6 0-16,-11 25 3 15,15 7-5-15,-8 18 2 16,8 25-20-16,31-2-7 16,7-4-24-16,11-9-10 15,28-16-31-15,31-7-15 16,19-2-37 0</inkml:trace>
  <inkml:trace contextRef="#ctx0" brushRef="#br0" timeOffset="42591.172">1358 3343 220 0,'0'-43'82'0,"4"21"-64"0,3-10 11 0,-7 17 2 16,0 5-2-16,-4 1 5 16,-3 9-12-16,-3 19-3 15,-12 18-11-15,-2 7 4 0,-12 9 3 16,-9 16-5-16,2 19-3 0,1 6-2 15,-4 3-1-15,4 4-2 16,-11 15 1 0,0-6-20-16,4-13-6 0,-4-3-81 15,17-10-78 1,5-15 53-16</inkml:trace>
  <inkml:trace contextRef="#ctx0" brushRef="#br0" timeOffset="42812.844">907 3500 332 0,'21'-19'126'0,"-7"29"-98"0,14 18 3 0,-14-15-5 16,14 18 4-16,4 29 6 16,7 12-15-16,-11-19-4 15,32 44-11-15,-7 16-4 0,4-3-1 16,-8-10-17-16,14-6-6 15,1 0-20-15,14 0-9 16,-8-15-30-16,4-13-13 16,-3-23-27-1</inkml:trace>
  <inkml:trace contextRef="#ctx0" brushRef="#br0" timeOffset="45412.526">22927 3757 296 0,'-7'-28'110'0,"11"28"-86"0,-4 0 11 15,7 3-1-15,0 16-8 16,3 16 2-16,8 5-3 15,7 7 0-15,13 16-14 16,15 22 4-16,7 3 3 0,4-1-6 16,-4-2-2-16,-4 0-3 15,4 2 0-15,0-8-4 16,0-1 0-16,-3-12 1 16,-5-9 0-16,-9-10-2 15,-11-10 1-15,-8-5-40 16,-10-11-14-16,-10-5-43 15,-8-6-16-15,-6-10-32 16</inkml:trace>
  <inkml:trace contextRef="#ctx0" brushRef="#br0" timeOffset="45713.862">24017 3651 324 0,'-21'-63'123'0,"21"60"-95"0,-4 0 14 0,4 3-1 16,0 0-14-16,0 3-3 0,0 19 1 15,-3 25 1-15,-4 22-13 16,-4 19 5-16,-6 40 3 0,-8 16-9 16,-7 45-4-16,-7 14-5 15,-10 29 0-15,3 4 0 16,4 5 3-16,7-28-3 15,6 4-2-15,12-36-18 16,6-27-6-16,8-29-35 16,3-18-13-16,7-32-106 15,3-24-50 1,1-23 118-16</inkml:trace>
  <inkml:trace contextRef="#ctx0" brushRef="#br0" timeOffset="46132.692">24056 4616 352 0,'-35'4'132'0,"31"2"-103"0,4 6 14 15,4-5-1-15,6 2-18 16,11 4-3-16,15 2-6 16,17-8-2-16,7-1-7 15,10-9-2-15,25-7 0 0,4 4-2 16,-11 3-2-16,-14 3-46 16,-10 9-19-16,-15 1-53 15,-6 5-23-15,-8 1 17 16</inkml:trace>
  <inkml:trace contextRef="#ctx0" brushRef="#br0" timeOffset="46433.136">25266 4002 416 0,'-7'-13'156'0,"7"7"-121"0,3 12 3 0,1-2-7 16,3 5-13-16,-3 10 0 0,-1 15-4 15,-3 20-1-15,0 15-7 16,-7-4-2-16,0 17 2 0,-4 15-1 16,1 3 2-16,3-6-6 15,0-9-1-15,3-3-24 16,4 2-10-16,4-5-20 15,-1-10-8-15,4-16-31 16,4-15-14-16,-4-20-28 16</inkml:trace>
  <inkml:trace contextRef="#ctx0" brushRef="#br0" timeOffset="46673.594">25700 3616 420 0,'0'16'156'0,"3"22"-121"0,1 40 6 0,-1-40-5 16,5 12-7-16,-1 19 3 15,-4 28-11-15,1 10-5 16,-1 12-9-16,-3 22-5 0,0 3 1 16,0-3-2-16,0 6 2 15,4-9-26-15,3-25-10 16,3-15-23-16,4-26-10 15,4-19-30-15,3-19-15 16,7-24-33 0</inkml:trace>
  <inkml:trace contextRef="#ctx0" brushRef="#br0" timeOffset="47443.056">26497 4300 244 0,'-35'6'90'0,"28"-3"-70"0,0 0 17 0,7-3 4 16,0 0-7-16,7 0 1 15,3-3-1-15,8 0 4 16,3 3-21-16,7-6 4 0,4 3 0 16,3 0-7-16,4-1-1 15,0 4-7-15,3 0-2 16,4 0-2-16,0 0-2 15,0 0-39-15,-7 0-19 16,-11 0-58-16,-14 4-25 16,-10-1 18-1</inkml:trace>
  <inkml:trace contextRef="#ctx0" brushRef="#br0" timeOffset="47632.583">26374 4682 340 0,'-29'35'129'0,"29"-16"-100"0,18 6 18 16,-4-22 0-16,21 6-14 16,22-9-4-16,10-12-13 15,0-7-3-15,7-3-7 16,0 0-4-16,-3 6-1 0,-11-2-34 16,-7 8-13-16,-8 4-39 15,-2 6-16-15,-8 0-43 16</inkml:trace>
  <inkml:trace contextRef="#ctx0" brushRef="#br0" timeOffset="48414.93">27884 3839 296 0,'-46'-31'110'0,"39"15"-86"0,3-6 20 16,8 12 2-16,6-8-13 15,11-1-4-15,15-6-2 0,13 3 2 16,4 3-15-16,3 6 3 0,4 10 3 16,7 3 2-16,-3 7 2 15,-8 11 0 1,-13 8 2-16,-19 5-5 16,-17-3-1-16,-17 7-7 15,-11-4 0-15,-8-3-8 16,-2 0-1-16,-1-6-4 0,0 3-1 15,4-6-1-15,3 3-2 16,11 0 0-16,7 3 3 16,7 7 0-16,11 8 1 15,6 7 0-15,8 10 0 16,7-4 0-16,10 4 0 16,11-1 0-16,4 10 2 15,-5 6 1-15,-6 3 3 16,-7-9 1-16,-11 0 3 0,-10-13-1 15,-11-9 2-15,-11-3-4 16,-17-10 1-16,-14-6-5 16,-11 0 0-1,-3-12-3-15,-4 3-1 0,-7-10 1 16,-11-3 2-16,-3 0-10 16,4-3-2-16,10-3-26 15,10-3-11-15,15-4-29 16,17-2-10-16,15-4-51 15,17-6-22-15,7-6 18 16</inkml:trace>
  <inkml:trace contextRef="#ctx0" brushRef="#br0" timeOffset="49089.168">29655 3039 268 0,'-8'-28'101'0,"8"6"-78"0,-7 13 17 0,4 6 3 16,-4 3-8-16,-7 3 2 16,-11 12-8-16,-14 23-3 15,-14 34-14-15,-7 22-1 0,-3 19 2 16,-4 34-3-16,-7 10 0 16,0 47-4-16,7-22 1 15,17 22 0-15,22-26 3 16,21-30-3-16,21-16 1 15,11-13-5-15,10-16-2 16,4-18 0-16,3-22 1 16,4-20-32-16,3-21-12 15,-3-15-34-15,-3-14-13 16,-15-2-64-16</inkml:trace>
  <inkml:trace contextRef="#ctx0" brushRef="#br0" timeOffset="49404.298">30046 3713 280 0,'25'-65'107'0,"-4"43"-83"0,4 3 26 0,-15 9 6 15,8 10-13-15,-8 0-2 16,-2 19-6-16,-8 22 0 15,-8 9-19-15,-16 10 0 0,-12 2-2 16,-13 14-7-16,-7 18-2 16,-4-3-1-16,7-3 0 15,3-13-2-15,8 3-2 16,3-3 1-16,7-6-1 16,4-6-11-16,4-10-5 15,6-6-41-15,4-18-17 16,3-14-81-1,1-15 0 1</inkml:trace>
  <inkml:trace contextRef="#ctx0" brushRef="#br0" timeOffset="49643.415">29626 3563 296 0,'-10'-35'110'0,"10"42"-86"0,-4 12 20 16,4-10 5-16,4 25-9 15,6 17-1-15,4 8-7 16,4 4 0-16,3 3-18 16,4 12-4-16,7 16 1 0,3 0-5 0,4-6-1 15,0-6 0-15,3 2-1 16,-3 1-9-16,-4-13-4 16,-3-16-33-16,-4-12-12 15,-3-19-28-15,-4-6-9 16,0-12-52-1</inkml:trace>
  <inkml:trace contextRef="#ctx0" brushRef="#br0" timeOffset="49879.013">30127 4156 316 0,'0'18'118'0,"14"-8"-92"0,4-1 11 0,-4-9-3 0,14 0-6 16,18 0 1-16,11-3-16 16,-1 3-6-16,-3 0-4 15,-4 0 0-15,-6-3 0 0,-4 0-28 16,-8-3-10-16,-3-1-25 16,-3-2-10-16,0 3-66 15</inkml:trace>
  <inkml:trace contextRef="#ctx0" brushRef="#br0" timeOffset="50531.82">31330 3685 264 0,'7'-22'101'0,"0"10"-78"0,0-4 6 0,-3 7 0 0,-1-1 4 15,-3 1 4-15,-3-1-2 16,-4 10 1-16,-4-9-20 16,4 6 2-16,-17 6 2 0,-8 6-7 15,-4 10-2-15,1 22-2 16,-4 6 1-16,1 6 4 15,-5 4 3-15,4 2-3 16,8 10 2-16,17 7-3 16,14 2 2-16,14-9-4 15,10-3 1-15,15-10-5 0,25-6 1 16,13-3-3 0,1-15 2-16,0-4-4 15,3-15-2-15,-4-13 0 16,-6-7 1-16,-11-8 3 0,-14-14 4 15,-18-21 0-15,-21-9 0 16,-18-4-5-16,-13-6-1 16,-15-9-3-16,-11-16-1 15,-13 9-1-15,-11 10-2 16,7 18-4-16,7 13 0 16,14 16-18-16,14 9-6 15,15 10-27-15,10 9-13 16,17 9-12-16,8-2-3 15,7 8-70 1</inkml:trace>
  <inkml:trace contextRef="#ctx0" brushRef="#br0" timeOffset="50877.792">31810 3177 272 0,'11'-84'104'0,"-1"62"-81"0,1 0 27 16,-4 15 8-16,0 1-13 15,0 6-4-15,3 6-4 16,1 16 2-16,3 19-22 0,0 25 13 0,4 9 6 16,3 10-4-16,0 28-1 15,0 12-9-15,1 4-3 16,-1 12-5-16,-4-6 1 15,-2-13-8-15,-8-12-4 16,-11-7 0-16,-3-6 2 16,-11-9-11-16,-3-19-5 15,-7-16-28-15,-4-12-10 16,0-9-19-16,-3-10-5 16,0-7-29-16,0-5-13 15,6-7-35 1</inkml:trace>
  <inkml:trace contextRef="#ctx0" brushRef="#br0" timeOffset="52495.623">27739 3422 268 0,'-28'-13'101'0,"17"1"-78"0,1-10 17 0,6 3 3 16,0-3-12-16,1-12-1 15,6-1-4-15,8-9-1 16,7 0-14-16,21-9-2 0,38-3 1 16,22-17 0-16,38-5 2 15,19 6-2-15,-19 28 1 16,-31 3-4-16,49 16 1 15,-35 6 4-15,28 41 2 16,-35-3-3-16,-7 34 1 16,-21-18-3-16,-11 37 2 15,7 22-6-15,-21-9-1 16,-14-16-2-16,-11-13 1 0,-3-18-35 16,-7-10-13-16,-4-12-73 15,-4-10-29-15</inkml:trace>
  <inkml:trace contextRef="#ctx0" brushRef="#br0" timeOffset="52976.136">27936 3121 308 0,'-91'0'115'0,"66"16"-89"0,0 2 1 0,15-11-6 16,3-4-1-16,0-3 2 16,3-7 0-16,4-5-2 15,4-10-10-15,6 0 5 0,8-9 4 16,14-7-4-16,17-15 2 15,15-7-10-15,10-15-2 16,31 6-1-16,33-9 0 16,38-10-2-16,29-9 1 15,46 9-4-15,13 6 0 16,1 26 1-16,6 15 2 0,-27 22-3 16,-57 19 0-16,-43 0 5 15,22 44 2-15,-39-9 0 16,0 24 1-16,-28-15 0 15,-7 41 1-15,-22-19-4 16,-13 18-1-16,-11-18-1 16,-18 6-2-16,-4 25-35 15,-13-9-14-15,-4-13-26 16,-7-2-11-16,0-8-68 16</inkml:trace>
  <inkml:trace contextRef="#ctx0" brushRef="#br0" timeOffset="53951.589">27929 6209 280 0,'-38'-28'107'0,"31"25"-83"0,0-10 15 0,7 7 1 16,0-3-9-16,0-4 2 15,7-2-6-15,10-4 1 16,15-3-16-16,14-3 2 0,10 0 2 16,15 3-2-16,21 0 2 15,10 9 0-15,-3 7-1 16,-11 6-1-16,-7 6-1 16,-10 7 4-16,-19 6 3 0,-16 6 3 15,-19 6 1-15,-13 3-11 16,-8 1-5-16,-10-1-5 15,-3-2 0-15,-8-4-4 16,0-3 0-16,1-3 1 16,2-3 0-16,8-3-3 15,7 2 2-15,7-2-1 16,11 3 0-16,6 3 2 16,8 3 2-16,3 6-3 15,8 10 0-15,6 9 1 16,0 3 0-16,1 1 0 0,-5-7 2 15,-9-10-1-15,-8 4 2 16,-11-6-2-16,-10-7-1 16,-10-6 5-16,-15 6 1 15,-10-6-2-15,0-3-1 16,-8-7-1-16,-10-2-2 16,-10-1 1-16,-8-3-1 15,8 1 0-15,6-4 2 16,11-3-8-16,11 0-1 15,10-3-36-15,11-4-14 16,11 4-17-16,17-3-7 16,11-3-42-16,6 2-19 15,5 1 12 1</inkml:trace>
  <inkml:trace contextRef="#ctx0" brushRef="#br0" timeOffset="54251.098">29630 6169 340 0,'7'-47'129'0,"-4"28"-100"0,-3-3 18 16,0 12 3-16,0 1-13 16,-3 0 1-16,-1 2-10 15,-3 4-5-15,0 6-13 16,-7 13 0-16,-4 15 1 0,-6 13 0 15,-8 6 1-15,-3 4-4 0,-4 5-3 16,0 10-2 0,4 10 0-16,7-4-2 15,6-6-1-15,8-6 1 0,4-16-1 16,3-4-38-16,3-8-14 16,1-7-27-16,-1-9-9 15,-3 0-82 1</inkml:trace>
  <inkml:trace contextRef="#ctx0" brushRef="#br0" timeOffset="54524.649">29178 6043 364 0,'-10'0'134'16,"10"13"-104"-16,3 15 14 0,4-6-2 0,4 12-4 15,6 7 4-15,8 6-10 16,7 0-2-16,3 3-17 16,8 10-3-16,2 6-3 0,1 3-3 15,0-7-1-15,-4-5-1 16,-6-10 1-16,-8-13-24 16,-3 1-8-16,-8-13-35 15,-6-6-11-15,-4-4-51 16,-4-6-20-16,-13-6 15 15</inkml:trace>
  <inkml:trace contextRef="#ctx0" brushRef="#br0" timeOffset="55207.526">26716 6397 300 0,'-14'-3'112'0,"14"3"-87"0,0 0 18 0,3 0 2 16,8 0-2-16,7-3 2 16,3 3-14-16,7-3-4 15,14 0-16-15,11 0 2 0,4 3 3 16,-1 0-8-16,-3 0-2 15,-4 3-4-15,-6 0 1 16,-8 0-20-16,-10 0-6 16,-8 0-56-16,-6 1-26 0,-15 5-63 15</inkml:trace>
  <inkml:trace contextRef="#ctx0" brushRef="#br0" timeOffset="55389.53">26751 6664 316 0,'-7'3'121'0,"18"3"-95"0,10 1 20 16,-7-7 4-16,14-3-26 0,22-7-5 15,13-6-10-15,1 1-4 16,-8-4-2-16,-7 3-9 0,-10 1-1 16,-11 5-37-16,-17 10-138 31</inkml:trace>
  <inkml:trace contextRef="#ctx0" brushRef="#br0" timeOffset="55919.355">24155 6441 240 0,'0'-47'90'0,"7"32"-70"0,3-7 13 0,-3 9 1 15,0 4-3-15,1-1 2 16,-1 1-7-16,-4 9-2 15,1 9-13-15,-1 1 7 0,4 12 4 16,4 0 0-16,3 9 1 16,7 10-1-16,7 6-2 15,4 3-4-15,7-3-2 16,10 0-4-16,8-9-1 16,3-7-5-16,-4-3-1 15,-7-3-1-15,-10-6-2 16,-10-3-2-16,-8-4 1 15,-11 1-59-15,-10-4-26 16,-7 1-96-16</inkml:trace>
  <inkml:trace contextRef="#ctx0" brushRef="#br0" timeOffset="56208.126">24846 6259 304 0,'0'-21'112'0,"0"21"-87"0,0 0 11 16,0 0-2-16,4 6-4 15,-1 6 2-15,-3 10-2 0,0 7 1 16,0 18-17-16,-3 15 3 0,-4 23 3 16,-4 6-9-16,-3 6-3 15,-11 19-3-15,-3 0 1 16,0-9-3-16,3-13-2 15,7-3-3-15,4-7 1 16,11-8-28-16,10-14-10 16,3-24-38-16,8-13-14 15,3-22-64 1</inkml:trace>
  <inkml:trace contextRef="#ctx0" brushRef="#br0" timeOffset="56421.789">24871 6799 344 0,'3'9'129'0,"8"1"-100"0,10-4 9 15,-3-3-1-15,14-3-10 16,13 0 1-16,15-3-11 16,7-3-5-16,-7-4-7 15,-3 1-4-15,3-1 2 0,0 1-2 16,-7 3-1-16,-11 3-46 15,-7-1-19-15</inkml:trace>
  <inkml:trace contextRef="#ctx0" brushRef="#br0" timeOffset="56717.507">25710 6241 364 0,'-7'-10'137'0,"7"7"-106"0,0 3 6 0,0 0-5 15,4 3-3-15,-1 7 2 16,1 5-3-16,0 7 0 16,-1 7-16-16,-3 8 2 0,0 20 2 15,0 12-10-15,0 3-4 16,0-3-1-16,0 0 1 15,4-10-1-15,-1-2-1 16,1-7-19-16,-1 0-8 16,1-9-35-16,-4-10-12 0,0-9-28 15,3-6-9-15,-3-10-22 16</inkml:trace>
  <inkml:trace contextRef="#ctx0" brushRef="#br0" timeOffset="56987.438">25972 5949 360 0,'3'0'134'0,"1"0"-104"0,3 16 14 0,-4-7-2 16,1 10-9-16,-1 15 1 16,-3 13-6-16,0 7 0 15,0-1-16-15,0 7 2 0,-3 6 0 16,-1 15-10-16,1 7-1 15,3-7-1-15,3-5 1 16,1-17-4-16,-1 1 1 16,1-10-38-16,-1-6-14 15,1-7-27-15,-1-5-9 16,1-7-58 0,3-3-48-16,-4-3 83 15</inkml:trace>
  <inkml:trace contextRef="#ctx0" brushRef="#br0" timeOffset="57709.653">25174 7410 312 0,'-3'-25'115'0,"6"13"-89"0,4-4 19 15,-3 13 4-15,3-3-9 16,0 2-1-16,4 4-7 16,-1 4 0-16,1 11-18 0,-1 13-1 0,-3 13 0 15,0 16-5-15,0-1-2 16,0-3-3-16,1 1-3 15,-5-7 1-15,1-3 1 16,-1-7-34-16,-3-2-16 16,-3-7-39-16,-4-6-16 15,-8 0-55 1</inkml:trace>
  <inkml:trace contextRef="#ctx0" brushRef="#br0" timeOffset="57912.714">24878 7614 324 0,'-7'-6'121'0,"10"6"-95"0,8 9 5 0,0-9-4 0,13 6-9 15,15-6 1-15,14-6 1 16,7 3 0-16,3-3-11 16,-6-4-8-16,-8 7-1 0,-6 0-31 15,-8 3-12-15,-7 3-49 16,-7 7-18-16,0-1-14 15</inkml:trace>
  <inkml:trace contextRef="#ctx0" brushRef="#br0" timeOffset="58156.693">25619 7300 360 0,'-18'-25'134'0,"18"22"-104"0,0 0 18 0,0 3 0 15,7 3-11-15,4 4 1 16,-1 2-9-16,1 7-3 16,-4 6-14-16,0 0-3 0,0 21-2 15,-3 4-3-15,-4 7-1 16,-4 5-1-16,1-12-2 16,-1 4-15-16,0-11-7 15,1-5-33-15,3-7-15 16,0 0-29-16,3-6-11 15,1-3-34 1</inkml:trace>
  <inkml:trace contextRef="#ctx0" brushRef="#br0" timeOffset="58380.666">25859 7294 364 0,'-7'-25'134'0,"10"19"-104"0,-3 6 18 16,0 0 3-16,0 3-14 15,0 3-1-15,4 7-7 16,-4 9-1-16,0 3-16 16,0 6-2-16,0 13-3 0,0 3-3 15,0 6-3-15,0-2 0 16,-4-4-1-16,1 0-36 16,3-3-13-16,-4-7-28 15,1 4-12-15,-1 0-82 16</inkml:trace>
  <inkml:trace contextRef="#ctx0" brushRef="#br0" timeOffset="58665.884">24903 8213 360 0,'-18'-10'134'0,"18"7"-104"0,7-3 14 0,0 0 0 15,11 0-5-15,10 2 1 0,21 4-6 16,15 0-1-16,10-3-19 16,4 3-1-16,17-6 0 0,11-7-9 15,-8 1-2-15,-9-4-4 16,-12-6-2-1,-3 0-66-15,-7 0-30 0,-3 7-99 16</inkml:trace>
  <inkml:trace contextRef="#ctx0" brushRef="#br0" timeOffset="60500.385">30265 6981 264 0,'0'-51'101'0,"0"33"-78"0,0-4 31 0,0 12 10 16,0-5-10-16,0 5-1 16,0 7-11-16,0 3-1 15,3 3-23-15,1 16 7 0,-4 12 5 16,3 26-7-16,1 12-1 15,3-3-11-15,4 3-2 16,3-7-5-16,0 4-1 16,0 3-1-16,-4 0 1 15,-2-9-11-15,-8-10-2 16,-4-9-52-16,-7-10-22 16,-6-9-52-16,-1-13-22 15,-7-12 10 1</inkml:trace>
  <inkml:trace contextRef="#ctx0" brushRef="#br0" timeOffset="60675.372">29789 7322 340 0,'-7'-12'129'0,"21"12"-100"0,21 6 2 16,-7-6-3-16,14 3-17 16,8 0-1-16,6 1 7 15,15-1 4-15,14 0-11 16,-8 0-6-16,-6-3 0 0,-15 3-30 15,-6-3-9-15,-12 10-133 16</inkml:trace>
  <inkml:trace contextRef="#ctx0" brushRef="#br0" timeOffset="60919.014">30882 6786 428 0,'18'-31'159'0,"-11"28"-124"0,3 3 13 0,-2 3-2 16,-1 6-12-16,0 10 3 15,0 6-12-15,-4 10-6 16,-3 12-10-16,0 15-6 0,-3 14 0 16,-1-7-2-16,1 3 2 15,-1-3-7-15,-3 6-1 0,4 3-38 16,-1-9-16-16,0-9-28 15,4-10-10-15</inkml:trace>
  <inkml:trace contextRef="#ctx0" brushRef="#br0" timeOffset="61160.912">31284 6824 440 0,'11'-28'165'0,"-11"31"-129"0,-4 6 6 16,4-3-8-16,-3 7-7 16,-4 15 1-16,-7 16-9 0,0 19-4 15,-1 9-8-15,1 6-5 0,4-2 1 16,3 11-4-16,0 4 0 16,7 0-26-16,0-12-9 15,0-17-33-15,0-2-13 16,0-16-67-1,3-7-67-15,-3-5 77 16</inkml:trace>
  <inkml:trace contextRef="#ctx0" brushRef="#br0" timeOffset="61669.434">29577 8182 284 0,'-28'6'107'0,"17"-3"-83"0,4 0 24 0,7-3 4 15,0 3-23-15,4 0-6 16,3 0-3-16,3 1 1 15,4-4-11-15,4 0 8 0,10-4 4 16,22-5 4-16,38-7 4 16,18-6-3-16,49-6 1 15,21 6-14-15,36 7-5 16,10 8-6-16,14 10 0 16,-13 7-2-16,-12-1 2 15,-31-6-9-15,-42-3-1 16,-29-3-49-16,-21-3-20 15,-17 3-63-15,-11 0-27 16,-14 0 26-16</inkml:trace>
  <inkml:trace contextRef="#ctx0" brushRef="#br0" timeOffset="62528.516">24991 10031 324 0,'-4'-47'121'0,"4"38"-95"0,0 6 18 0,4 6 2 16,3 6-7-16,3 13 1 15,8 13-7-15,3 9 0 16,11 6-19-16,10 13 3 0,4 18 1 0,4 4-6 16,6 0 1-16,8-13-6 15,10-7-2-15,3-2-2 16,-6-3-3-16,-11-7 3 16,-11-9 0-16,-7-13-21 15,-10-2-8-15,-7-14-53 16,-11-9-22-16,-3-2-84 15</inkml:trace>
  <inkml:trace contextRef="#ctx0" brushRef="#br0" timeOffset="62794.969">26088 9846 360 0,'7'-31'134'0,"0"41"-104"0,4 11 34 0,-8-2 8 15,1 25-25-15,-4 16-9 16,-4 9-11-16,-10 15-4 16,-11 32-12-16,-10 7-2 0,-7 18-2 15,-4 19-3-15,-7-4-3 16,-14 29 0-16,-4-9 1 16,1-7-1-16,6 4 2 15,15-23-9-15,10-21-3 16,11-19-26-16,10-29-10 15,8-28-34-15,13-21-13 16,15-23-88-16</inkml:trace>
  <inkml:trace contextRef="#ctx0" brushRef="#br0" timeOffset="63064.727">26384 10461 400 0,'-28'9'148'0,"32"-2"-115"0,6-4 22 16,1-3 2-16,13 0-20 0,15 0-4 16,14 0-15-16,7-3-4 15,4-7-8-15,10-5-4 0,7 5-1 16,0 1-1-16,-14 6 0 15,-14 6-31-15,-14 6-12 16,-15 16-46-16,-17 7-21 16,-17 5-66-1</inkml:trace>
  <inkml:trace contextRef="#ctx0" brushRef="#br0" timeOffset="63261.659">26472 11063 436 0,'22'13'162'16,"9"-17"-126"-16,47-5-4 0,-39-3-8 0,14-7-16 15,17-10-2-15,15-2-3 16,-4 3 0-16,-7 3-2 16,-7 0-12-16,-10 3-4 0,-4-3-53 15,-1 6-20-15,1 9-81 16</inkml:trace>
  <inkml:trace contextRef="#ctx0" brushRef="#br0" timeOffset="64043.48">27855 10028 188 0,'-35'-18'71'0,"28"8"-55"0,0-9 15 0,10 10 5 0,5-7 2 15,2-3 4-15,11-6 1 16,8 10 1-16,6-7-24 15,11 6 8-15,0 0 5 0,3 4-4 16,4 2-2-16,7 4-7 16,7 6 0-16,7 6 2 15,-7 13 1-15,-14 16-1 16,-14 9 1-16,-22 6-7 16,-24 0 1-16,-25-3-8 15,-10 3-3-15,-4-6 1 0,-3-6 0 16,0-7-3-16,3-3-3 15,10-6 0-15,12-3-1 16,10 0-5-16,14 0 1 16,10 9 2-16,11 6 3 15,8 1 0-15,13 12-1 16,14 0-2-16,11 3 1 16,0 0 1-16,-7 7 0 15,-10-1 6-15,-11 1 4 16,-11-7 1-16,-11 0 1 15,-10-6 0-15,-14-3 0 16,-21-4-9-16,-21-5-1 16,-11-4-2-16,0-9 2 0,-4-1-1 15,-3 7-1-15,-7-9-2 16,4-6 1-16,3-4-10 16,10-3-3-16,15 0-22 15,7 0-7-15,13-3-26 16,19-3-11-16,17-3-12 15,18-4-4-15,10-2-55 16</inkml:trace>
  <inkml:trace contextRef="#ctx0" brushRef="#br0" timeOffset="64493.754">29739 10129 252 0,'-7'-32'93'0,"4"17"-72"0,-4-10 25 0,3 15 7 16,0 1-18-16,1-4-5 15,-1 4-5-15,1-1 1 16,3 4-14-16,-4 0-2 0,4 6-3 15,0 0 1-15,0 0 0 16,0 0 4-16,0 0 3 16,0 0 0-16,0 0 4 0,0 0 0 15,0 3 1-15,-3 6-5 16,-4 7 1-16,-4 9-3 16,-3 3 0-16,-4 13-5 15,1 0-3-15,-8 9 0 16,-7 19-1-16,-6 9-5 15,-8 1 1-15,-4 2 0 16,-3-2 2-16,4-1-1 16,0-3-1-16,3-6-2 15,7-12 1-15,7-13-21 16,8-10-10-16,2-12-48 16,8-12-19-16,4-10-85 15</inkml:trace>
  <inkml:trace contextRef="#ctx0" brushRef="#br0" timeOffset="64748.026">29090 10100 376 0,'7'-28'140'0,"0"31"-109"0,11 13 9 0,-8-7-2 15,5 13-2-15,6 10 3 16,0 5-10-16,0 10-5 15,4 19-14-15,3 13-2 0,0-4 2 16,0-3-8-16,4-6-1 16,3 12-1-16,4-2 0 0,4-11-20 15,-5-8-9-15,1-13-32 16,-4-16-11-16,1 0-55 16,3-18-21-16,-1-10 18 15</inkml:trace>
  <inkml:trace contextRef="#ctx0" brushRef="#br0" timeOffset="65024.759">30226 9884 372 0,'-11'-12'140'0,"15"15"-109"0,10 9 18 16,-3 4-1-16,3 12-11 0,7 22-2 15,0 4-4-15,0 2-2 16,0 7-16-16,1 15-1 0,-5 7-1 16,1 6-6-16,0-13-1 15,-1-9-2-15,-3-3-2 16,-7-6-21-16,-7-10-11 16,-3-13-37-16,-8-12-14 15,-10-12-35-15,-7-4-16 16,-4-6-1-1</inkml:trace>
  <inkml:trace contextRef="#ctx0" brushRef="#br0" timeOffset="65218.132">29856 10345 296 0,'3'-9'112'0,"18"9"-87"0,22 0 18 0,-15 0 0 0,7 0-21 15,7 6-7-15,11-6-1 16,18 0 1-16,3 0-8 15,0 0 0-15,-7 3 0 0,-7-3-3 16,-7 0-3-16,-4 0 0 16,-3 0-1-16,-7 0-51 15,-4-3-23-15,-6 6-79 16</inkml:trace>
  <inkml:trace contextRef="#ctx0" brushRef="#br0" timeOffset="65467.511">30953 9781 400 0,'-7'-22'148'0,"7"15"-115"0,0 7 8 0,0 4-2 16,3 5-8-16,4 7 2 16,0 9-3-16,0 19-1 15,0 18-16-15,-3 7 3 0,-1-3 2 16,1 13-10-16,3 5-4 15,0 13-3-15,4-6 1 16,-1-12-14-16,1-10-7 16,-4-19-32-16,-4 6-13 15,1-15-34-15,-4-6-14 16,-7-10-52-16</inkml:trace>
  <inkml:trace contextRef="#ctx0" brushRef="#br0" timeOffset="65721.902">31221 9671 340 0,'10'-78'126'0,"-6"65"-98"0,-1 7 21 16,1 12 2-16,3 7-4 16,0 12 4-16,0 9-8 15,0 4-2-15,0 15-23 16,0 25-2-16,0 10 1 0,0 0-7 15,4 0-3-15,0 18-4 0,3-2-3 16,3-7-2-16,1-19-1 16,-4-5-36-16,0-20-16 15,-3 0-32-15,-8-15-11 16,-6-4-81 0</inkml:trace>
  <inkml:trace contextRef="#ctx0" brushRef="#br0" timeOffset="67013.778">30865 8890 316 0,'-85'-50'118'0,"39"34"-92"0,-14-6-7 0,32 10-8 16,-25-4-12-16,-28-3 0 16,-11-3 1-16,-28 0 2 15,-25-3-1-15,-20-6-3 0,-29 0 1 16,-22-4 3-16,-16 4 1 15,-40 3 3-15,-17 9 1 16,-15 12 1-16,-31 26 2 16,-32 28 8-16,-21 19 3 15,0 6-4-15,4 32-2 16,3 21-7-16,0 1 0 16,7 15-7-16,42 0-1 15,8-9 0-15,41-7 0 16,12 13-5-16,45-10 1 0,21-5 2 15,8 24 3-15,38-3 4 16,35 4 4-16,29 15-2 16,28-3 1-16,18-47-1 15,56 93 3-15,46 1-3 16,35 7 1-16,60-4 1 16,46 12 5-16,50-18-4 15,48-9 2-15,58-4-5 16,41-22-2-16,40-31 9 15,27-31 2-15,29-29-1 16,21-25-1-16,92-18-2 16,-32-35 0-16,-21-35-2 0,-8-40-1 15,-13-19-3-15,-11-16-1 16,-7-40-3-16,-21-20 1 16,-21-36-9-1,-43-11-1-15,-63-46-14 0,-36-29-6 16,-80-3 7-16,-75-18 6 15,-77-16 9-15,-99-1 3 16,-67 33 13-16,-96 11 7 16,-66 29-5-16,-53 41-2 15,-36 12-13-15,-21 28-6 16,-17 42-7-16,3 27-4 16,32 25-22-16,14 23-11 0,14 28-46 15,32 21-17-15,18 7-37 16</inkml:trace>
  <inkml:trace contextRef="#ctx0" brushRef="#br0" timeOffset="71262.734">17149 1707 228 0,'-15'0'85'0,"12"0"-66"0,-4-10 23 0,7 10 6 16,-4-9-5-16,4 6-1 15,0-3-1-15,0-4 1 16,-3 1-23-16,-1 6 11 0,1-4 5 16,-4 4-8-16,-7 6-3 15,-4 7-10-15,-3 9-4 16,0 21-3-16,-1 4 0 16,5-3-2-16,6-3 2 15,8-7-4-15,6-3 0 0,8-3-1 16,6-15-2-16,5-1 3 15,2-9 2-15,1-9-2 16,0-10 0-16,-4-6 1 16,-4-7 0-16,-2-5 0 15,-5-1 0-15,-3 7 0 16,-3 3 2-16,-4-4-1 16,-4 7 2-16,-3 6 0 15,-3 7 3-15,-1 2-5 16,-7 10-3-16,1 10 1 15,-1 9 0-15,0 3 1 0,4 15 0 16,4-5-2-16,6-1 1 16,4-6-4-16,7 3 0 15,4-12 1-15,3-7 2 16,4-6-1-16,-1-6-1 16,1-6 1-16,0-10 1 15,-4-6-1-15,-4 0 2 16,-3-3-2-16,0 3-1 15,-7-7 1-15,-3 7 1 16,-4 3-1-16,0-6 2 16,-4 12-2-16,-3 1-1 15,-4 8 1-15,-3 10-1 16,0 7 2-16,0 9 1 16,3 15-4-16,8-2 1 0,3 15 0 15,7-4 0-15,7-8 0 16,3-7 0-16,4-3 0 15,4-12 0-15,0-1 2 16,-1-12 1-16,1-6-1 16,0-10 1-16,-1-6-2 15,-3-12 2-15,-3 9-2 16,-4-13 2-16,-7 4-2 16,-4 6 2-16,-6-4-2 15,-4 7 2-15,-4 6-2 16,-3 10-1-16,-4 9-2 0,1 9 1 15,-1 4 1 1,4 12 2-16,7 9-3 0,6-2 0 16,8 5 1-16,8-8 0 15,6-7 0-15,3-4 2 16,4-8-1-16,1-10-1 16,-5 0 1-16,1-10 1 15,-4-8-1-15,0 2 2 16,-3-9 0-16,-8 6 1 15,-3 0-2-15,-7-3 1 16,-7 7-2-16,-7 5 2 16,-4 10-4-16,1 0 0 15,6 0-8-15,7 0-2 16,11 0-21-16,11-3-6 16,10-3-41-16,7 3-14 15,0-7-74-15,4 10-31 0,4 3 58 16</inkml:trace>
  <inkml:trace contextRef="#ctx0" brushRef="#br0" timeOffset="72191.825">18126 1095 352 0,'-11'-25'132'0,"4"16"-103"0,-11-1 16 0,11 1 0 16,-7 0-8-16,-7 5 3 16,-7-5-7-16,-4 0 0 15,-3-1-19-15,0 1 3 0,-4-10 3 16,0 3-5-16,-3 1 2 15,-8-1-4-15,-13 7 2 16,-15 5-6-16,1 8-3 16,-5 5 1-16,5 7 2 15,-4 6-4-15,-8 6-1 16,5-6-2-16,6 15 1 16,8-2-2-16,3 9 2 0,0 12-2 15,0 4 2-15,0-4-2 16,3 10-1-16,8-6 3 15,6-7 0-15,8 7-1 16,7 5 1-16,10-2-4 16,7 3 0-16,11-6 1 15,14-7 2-15,14 0-1 16,18-9-1-16,11 0 5 16,6-6 1-16,18-1 0 15,25 1-1-15,7-4-6 16,0-12 1-16,21 0 2 15,10-12 1-15,-6 5-1 0,20-5-2 16,5-1 1-16,-8 1 1 16,25-7-1-16,-4 3-1 15,11-6 1-15,10-6-1 16,1-7 2-16,24-12 1 16,-10-3-1-16,20-4-2 15,-9-2-2-15,16-7 1 16,-16 7 1-16,20-7 0 15,-28-3 0-15,50-16 2 16,-29 13-1-16,-35 0-1 16,0 7 1-16,-21 5-1 15,-28 4 0-15,-18 3 2 16,-7-7-1-16,-8 1-1 16,-16-10 1-16,-22-16-1 0,-21-9 0 15,-25-6 0-15,-21 9 0 16,-28 3 0-16,-25 1 0 15,-7-1 0-15,-11-9 0 16,-24 6 2-16,-25 6-3 16,-7 13 0-16,-31-3 1 15,-22 13 0-15,-49 2 0 16,-11 10 0-16,-39-3-5 16,-35 15 1-16,-7 4 2 15,-14 9 1-15,-18 3-6 16,1 13 0-16,24 6-4 15,0 12 2-15,31 10-11 0,22 9-2 16,50-6-52-16,31-3-22 16,35-3-124-1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1:48:53.04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8788 2566 200 0,'-21'0'77'0,"10"-6"-60"0,-3 2 13 0,7 4 1 16,0 0 1-16,0 0 4 16,0-6-5-16,0 3 1 15,0 3-3 1,3-9-16-16,4-4 0 0,7 1 0 15,7-10-3-15,7 0 0 16,8-7 0-16,9-2 1 16,8 3 3-16,4-3 2 15,-1 5-3 1,7 8 0-16,8 14 1 0,6 14 2 16,1 12-1-16,-7 15 1 15,-12 11 0-15,-16 11 3 16,-15 19-2-16,-21 10 1 15,-14-12-9-15,-18 5-5 16,-10-3 1-16,-4-5 1 16,-4 2-2-16,-2-9-1 0,-1-10-3 15,0-9-1 1,7-12 1-16,7-7 0 16,7-9 2-16,8-10 1 0,9-9-4 15,15-13-1-15,11-5-2 16,10-7 3-16,7 6-2 15,4 3-1-15,0 7 3 16,3-1 0-16,1 10 1 16,-5 3 2-16,1 4-14 15,-4 2-5-15,0-3-46 16,1-6-19-16,-1-6-51 16,0 0-20-16,0 3 19 15</inkml:trace>
  <inkml:trace contextRef="#ctx0" brushRef="#br0" timeOffset="437.904">9521 2767 328 0,'-10'9'123'0,"10"-6"-95"0,-4-3 18 16,4 0 1-16,0 0-8 15,0 0 2-15,0 0-12 16,4 0-3-16,3 0-15 15,4 0 2-15,3 0 3 0,3 0-6 16,8 0-3-16,10 0-4 16,8-3 0-16,6 3-2 15,4 0 2-15,-4 0-4 16,-3 3 0-16,-7 0 1 16,-4 0 2-16,-10 0-6 15,-4-3-1-15,-3 0-31 16,-1-3-14-16,-3-3-5 0,-3-3 0 15,0-1-11-15,-4 7-3 16,3-3-69 0</inkml:trace>
  <inkml:trace contextRef="#ctx0" brushRef="#br0" timeOffset="1471.427">10502 2469 196 0,'7'-10'74'0,"-3"1"-58"0,-1-4 14 16,1 4 1-16,-1-4-3 15,-3-2 3-15,0-1 0 16,0-3 1-16,0-3-17 16,-3 0 9-16,-4 3 3 0,-4-2-1 15,-3 2 2-15,-4 3-5 16,-3 7-2-16,-7 9-7 15,-4 9-1-15,1 13-4 0,-1 6 2 16,4 7-6-16,6-1-1 16,5 1 0-16,10-7 2 15,7 0 1-15,10-6 1 16,11-3-2-16,8-3 1 16,2-13 0-16,5-3 1 15,-5-3 0-15,1-16 0 16,-4-6-2-16,-3 3 1 15,-4-6 5-15,-7 9 4 16,1 0-2-16,-8 9 0 16,0 14-6-16,-7 11-3 15,-4 10 2-15,1 10 2 16,-1 9-4-16,-3 12-3 16,3 10-1-16,1 6-1 0,3-12 0 15,0 2 0-15,0-11 0 16,0-1 0-16,-4-9-9 15,1 2-4-15,-4-8-31 16,0-1-11-16,-4-2-21 16,1-4-5-16,-4-3-35 15,-4-3-17-15,-7-6 6 16</inkml:trace>
  <inkml:trace contextRef="#ctx0" brushRef="#br0" timeOffset="1951.696">8322 3607 260 0,'-78'6'96'0,"64"-6"-75"0,4 0 19 0,10 0 20 16,14-6-17-1,14-4-4-15,14-5-3 0,15-1-20 16,3 4 4-16,7-7 1 0,18 3 2 16,17-3 1-16,0 10-5 15,15-1 1-15,20-2-5 16,1-1-1-16,17 1-2 15,14-1 2-15,-10 1-7 16,10 5-2-16,1 4-3 16,-29 6-2-16,-11 4 1 15,-10 5-1-15,-17-2 0 16,-19-4 0-16,-13 0 0 16,-18 0 0-16,-11-2 2 15,-10 2 3-15,-8-3 0 16,-6-3 0-16,-7-3-19 0,-11-3-7 15,-4 2-41-15,-3-2-17 16,-7-3-45-16,0-1-17 16,-4-5-2-1</inkml:trace>
  <inkml:trace contextRef="#ctx0" brushRef="#br0" timeOffset="2730.416">9010 3895 248 0,'0'-18'93'0,"3"5"-72"0,-3 0 14 15,-3 7 2-15,-1-3-4 16,-3-1 3-16,-7 1-7 16,-3 3-3-16,-8 3-14 15,-3 3 6-15,-4 6 2 0,0 6-4 16,0 4 1-16,4 0-8 0,4 3-1 15,-1-1-6-15,4 7-2 16,3-3 0-16,4 0 2 16,3-3-3-1,4 6 0-15,4-12-1 16,10 12 0-16,7-3 2 0,14 6 0 16,-7-9-3-16,39 12 2 15,4 7 1-15,-4-1 0 16,0 4 0-16,-7-6 0 15,-4-1 6-15,-10-2 4 16,-11-1 6-16,-14-3 4 16,-10 0-1-16,-11 1 0 15,-7-4-6-15,-8 3 0 16,-6-9-6-16,-4-4 1 0,-6-2-3 16,-1-4 0-1,4-6-3-15,-1-6 1 0,8-6-4 16,3-4 0-16,4-2-1 15,11-4 0-15,3 9 2 16,7-18 0-16,0 13 0 16,17-39 0-1,15-30-3-15,3-4 2 0,0 6 1 16,-3-15 2-16,-7 0-1 16,-7 6-1-16,-11 13 1 15,-11 12-1-15,-7 22 0 16,-6 9 2-16,-8 13-3 15,0 4-2-15,1 11-3 16,3 7 1-16,6 10-30 0,12 5-14 16,14-5-22-16,10 5-6 15,7 4-9-15,7 0-1 16,4 6-39 0</inkml:trace>
  <inkml:trace contextRef="#ctx0" brushRef="#br0" timeOffset="3007.715">9423 4046 296 0,'-36'-13'110'0,"26"10"-86"0,3 3 16 0,3 0 2 16,4 0-10-16,0 0 1 0,11-3-9 15,6-3-3-15,8 3-12 16,7-4 1-16,0-2 1 0,-1 6-6 16,5-3-1-16,3 2-4 15,-4-2-1-15,-3 6-12 16,-4 6-5-16,-4-2-43 16,-2 2-20-16,-1-3-75 15</inkml:trace>
  <inkml:trace contextRef="#ctx0" brushRef="#br0" timeOffset="3319.15">9980 3760 360 0,'-3'-9'134'0,"3"9"-104"0,-4 0 3 0,4 6-7 15,-3-3-14-15,-1 13-2 16,-3 3-5-16,0 3-2 16,3 0-1-16,1-3 3 0,6 9 1 15,4-12 2-15,4 2 2 16,0-2-3-16,3-3 1 16,0-1-3-16,0 1 0 15,0-10-3-15,4 0-2 0,-1 0-4 16,1-3 0-16,0-3-49 15,3-3-21 1,0-4-45-16,4 4-18 16,-4-3 25-1</inkml:trace>
  <inkml:trace contextRef="#ctx0" brushRef="#br0" timeOffset="3541.525">10213 3663 304 0,'-18'-31'115'0,"15"22"-89"0,-1 2 25 15,4 7 8-15,0 0-19 16,0 7-3-16,4 14-8 0,-1 20-4 16,1 3-13-1,-1 9 1-15,4 4 3 0,0 15-8 0,1 10-2 16,-1 5-4-16,3-11 1 16,4-4-2-16,0-10-1 15,0-8-37-15,4-4-15 16,0-13-40-16,3-8-15 15,-7-7-47 1</inkml:trace>
  <inkml:trace contextRef="#ctx0" brushRef="#br0" timeOffset="4103.591">11137 3149 304 0,'-28'9'112'0,"24"-9"-87"0,-3 4 22 0,7-4 3 16,0 0-12-16,7-4-2 0,11-2-9 15,14-3-5-15,14-1-12 16,3 1-4-16,4 6 0 0,-4-3-3 15,-3-4 0-15,-3 10-1 16,-5 0 1-16,-9 0-42 16,-8 0-16-1,-11 10-38-15,-3 8-17 0,-7 1-27 16</inkml:trace>
  <inkml:trace contextRef="#ctx0" brushRef="#br0" timeOffset="4292.959">11243 3481 284 0,'-18'16'107'0,"29"-13"-83"0,10 7 21 16,-7-10 7-16,7 0-4 0,11 0 2 15,7-10-20-15,3 1-5 16,11-1-15 0,4-2-4-16,-1-4 0 0,1 4-5 0,-8-7-3 15,-3 6-32-15,-7 4-15 16,-4 0-46-16,0-1-19 15,-3-6-24 1</inkml:trace>
  <inkml:trace contextRef="#ctx0" brushRef="#br0" timeOffset="4806.352">12284 2566 296 0,'-28'0'110'0,"28"6"-86"0,0-6 11 0,3 0 1 16,11-6 2-16,7 6 6 16,8-6-8-16,6 2-2 15,7-5-19-15,15 3-2 0,6 0 0 16,1 6-7-16,-4 3-1 16,-8 3-3-16,-2 6-2 15,-11-2-2-15,-4-1-1 16,-3 7-36-16,-4-7-16 0,-3-5-34 15,-1 2-14 1,5-6-38 0</inkml:trace>
  <inkml:trace contextRef="#ctx0" brushRef="#br0" timeOffset="5146.813">12950 2064 288 0,'-14'-9'110'0,"14"9"-86"0,0 0 18 16,0 0 3-16,0 6-4 16,4-3 2-16,-1 3-8 0,4-2-4 15,8 5-17-15,6 0 0 16,14-9 2-16,18 10 1 0,7-7-1 16,0 6 0-16,-4 1 0 15,-3 5 0-15,-3 4 0 16,-12 13-4-16,-6 12-2 15,-14-1-4 1,-11 4 1-16,-11 10-4 0,-3-7-2 16,-3 6 2-16,-4 4 0 15,0 3-4-15,-1-7 1 16,1-6 0-16,0-6 2 16,4-3-28-16,-1-16-11 15,4 3-29-15,0-3-10 16,0-6-40-16,-4-6-16 15</inkml:trace>
  <inkml:trace contextRef="#ctx0" brushRef="#br0" timeOffset="5584.251">12026 3315 272 0,'-14'3'104'0,"18"1"-81"0,-1 2 16 15,1-3 1-15,3 0 0 16,7 0 3-16,7 3-6 0,-3-6-2 15,35-9-20-15,10-3 6 0,15-1 3 16,24-9-4-16,-7 9 1 16,-21 4-12-16,50 0-3 15,38 2-4-15,-21 7 1 16,-7 0-4-16,-3 7 0 16,-11-4 3-16,-14-3 1 15,-22 0-1-15,-13-3 1 16,-15 3-2-16,-10-7-1 15,-14 7-13-15,-11 0-4 16,-10 7-40-16,-11 2-17 16,-7 0-28-16,-8 4-10 15,-9 0-23 1</inkml:trace>
  <inkml:trace contextRef="#ctx0" brushRef="#br0" timeOffset="5958.316">12809 3588 268 0,'7'-25'101'0,"0"16"-78"0,4-7 31 0,-7 13 7 16,-1 0-9-16,1-1-3 15,-4 4-22-15,-4 4-8 16,-3 5-12-16,-4 4-3 0,-3 9 0 16,0 9 0-16,0 3 2 15,7-2-3-15,7-1 0 16,7-3 3-16,7-3 3 16,4-3 0-16,7-6 2 15,3-3-6-15,4-4-1 16,6-3 0-16,5-6 0 15,-4 0-11-15,-4-3-5 16,-7-3-47-16,-3 0-19 0,-4-7-26 16,0 4-9-16,-3-1-15 15</inkml:trace>
  <inkml:trace contextRef="#ctx0" brushRef="#br0" timeOffset="6243.999">13282 3481 344 0,'-7'-9'129'0,"7"9"-100"0,-7 0 20 15,7 0 4-15,0 0-11 0,-4 0-3 16,1 9-4 0,-1 1 0-16,4 18-19 15,-3 10 2-15,-1 28 2 0,1 9-2 0,-1 3-1 16,1 13-5-16,3 16-2 15,3-13-6 1,4-6-1-16,0-10-1 0,0-6-2 16,1-15-4-16,-1-4 0 15,0-9-33-15,-4-10-13 16,1-6-35-16,-1-9-13 16,1 3-91-1</inkml:trace>
  <inkml:trace contextRef="#ctx0" brushRef="#br0" timeOffset="9054.545">7073 3707 220 0,'-3'13'85'0,"3"-4"-66"0,0-6 19 0,0-3 3 16,0 0-1-16,0 0 0 0,0 0-4 15,0 0-2-15,0-3-19 16,0-3 4-16,0-10 2 0,0 4 0 16,0-10 2-16,0 3-9 15,3-9-1-15,-3 9-3 16,7-12-1-16,-3 9-8 16,10-32 0-16,-4 13 1 15,8-21 1 1,14-17-4-16,-11 17 1 0,0 15 0 15,0 15 0-15,-3 4 2 16,-7 16 1-16,-4 18 1 16,-4 6 0-16,-3 20-5 15,-3 2 1-15,-1-6 0 16,1 10 0-16,-1-10 0 0,4 0 0 16,0-15-3-16,4 6 2 15,3-7 1-15,3-12 2 16,8 0-1-16,7-12 2 15,6-7-4-15,1 6 0 16,3-5 1-16,-6 8 2 16,-5 10 1-16,-6 13 1 15,-4 6 0-15,-3 6 2 16,-4 6-3-16,-7 0-2 16,0-2-3-16,0 8 1 15,0-2 1-15,3-4 0 0,1-6-27 16,-1 0-11-16,8 0-30 15,-8-15-12-15,8-1-85 16</inkml:trace>
  <inkml:trace contextRef="#ctx0" brushRef="#br0" timeOffset="9344.884">7712 3209 320 0,'-7'3'121'0,"10"-3"-95"0,1 0 20 0,-1 0 1 16,8 0-10-16,3 0-2 15,7 0-11-15,7 0-2 16,4 0-13-16,3 0-5 0,1 0-3 15,-5 0-1-15,-2 9 2 16,-8-9-28-16,0 10-11 16,-7 5-46-16,-3 4-20 15,-8-10-47 1</inkml:trace>
  <inkml:trace contextRef="#ctx0" brushRef="#br0" timeOffset="9536.469">7726 3510 304 0,'-11'9'115'0,"11"-9"-89"0,4 0 19 16,3 0 4-16,7 0-9 15,7-9 1-15,7-1-14 16,4 1-7-16,7-1-11 16,3 1-6-16,-10 0-2 0,0 9-4 15,-8-4 2-15,-2 1-54 16,-5 3-25-16,-3 0-90 15</inkml:trace>
  <inkml:trace contextRef="#ctx0" brushRef="#br0" timeOffset="11661.253">1633 2669 208 0,'4'-9'79'0,"-8"9"-61"0,-6 0 17 15,6 3 3-15,-6 3-7 0,-4 7 2 16,-4 6-4-16,-3 9 0 16,0 13-16-16,-15 3 3 0,-2 3 2 15,-12 9 1-15,-20 16 1 16,-5 16-9-16,-2 6-4 15,-8 0-2 1,-10 6-1-16,0 7 0 0,7-7 0 16,24-18 0-16,8-16 0 15,17-26-2-15,7-2-2 16,4-13 1-16,10-9 1 16,8-4-1-16,6-12-1 15,4-9-2-15,4 0 1 16,3-7-26-16,3-6-11 15,8-6-25-15,7-7-9 16</inkml:trace>
  <inkml:trace contextRef="#ctx0" brushRef="#br0" timeOffset="11947.708">811 2738 236 0,'-21'-22'88'0,"21"16"-69"0,-3 6 19 16,3 0 4-16,7 0-5 16,3 0 1-16,4 0-4 15,11 16-1-15,3 6-18 16,11 15 4-16,4 10 2 0,16 19-3 16,1 25 0-16,11 16-8 15,-15 3-4-15,4 15-3 16,-14 3 0-16,0-11-2 0,4-14-1 15,-12-15-6-15,8-10-4 16,4-6-56-16,-12-6-26 16,-2-9-72-1</inkml:trace>
  <inkml:trace contextRef="#ctx0" brushRef="#br0" timeOffset="13315.988">1535 5758 176 0,'7'-19'66'0,"-4"6"-52"0,-3-5 17 0,0 8 4 16,0 1-4-16,-3-1-1 16,-4 10-8-16,-4 10-1 15,0 6-12-15,-10 12 6 0,0 3 2 16,-7 10-3-16,-4 6 2 15,-21 22-5-15,0 12 1 16,-10-2-5-16,3-1-2 16,7-3 0-16,-14 4 1 15,3 2 1-15,1-5 3 0,10-4-1 16,0-19 0-16,14-3-8 16,7-15-2-16,1-7 2 15,10-9 1-15,6-4-3 16,5-2 1-16,-1-4-11 15,4-6-5-15,4-3-43 16,3-6-19-16,10-10-56 16</inkml:trace>
  <inkml:trace contextRef="#ctx0" brushRef="#br0" timeOffset="13612.954">773 5648 252 0,'-7'-12'96'0,"10"8"-75"0,1 1 12 0,-1 3 0 16,4 3-3-16,7 10 2 16,0 12-6-16,8 10-2 15,2 8-13-15,8 14 0 0,-4 21 2 16,4 13-5-16,10 0-2 15,11-6-3-15,4-4-3 16,3 4 3-16,-11 6 0 16,4-6-1-16,-11-10 1 0,-6-3-4 15,-8-9-2-15,0-4-56 16,-10-6-22-16,-4 4-70 31</inkml:trace>
  <inkml:trace contextRef="#ctx0" brushRef="#br0" timeOffset="15507.42">4205 8799 280 0,'-7'-9'104'0,"4"3"-81"0,-1 6 12 16,4 0 0-16,0 0-17 15,0 0 9 1,4 6-5-16,3 6-12 16,3 7 8-16,4 13 2 0,4 15-2 15,7 15 2-15,-1-2-7 0,12 3-3 16,9-7-3-16,8 7-2 16,0-4-3-16,-7-12 1 15,-14-9 0-15,7 9 1 16,-8-6-5-16,5 0-1 15,-15-10 3-15,0-3 3 16,-3-3 1-16,-4-3 2 16,-4-3-4-16,-3 0 0 15,-3 0-3-15,-8-7-3 16,1-3-40-16,-4 1-19 16,0-1-28-16,0-9-9 15,3 7-37 1</inkml:trace>
  <inkml:trace contextRef="#ctx0" brushRef="#br0" timeOffset="16377.771">5232 9574 288 0,'-29'6'107'0,"22"-3"-83"0,0-3 17 0,7 0 2 16,0 0-10-16,4 0-2 16,3 3-6-16,4-3-2 15,3 3-12-15,7 1 4 0,11-1 3 16,3 0-4-16,18 0 2 15,7 0-3-15,0 0 2 0,-4 0-6 16,-3 4-1-16,0-4-6 16,-11 3-2-16,4-6 2 15,0 0 1-15,-14-6-10 16,-4 3-3-16,-3-1-48 16,-8-2-19-16,1 0-34 15,-7-3-11-15</inkml:trace>
  <inkml:trace contextRef="#ctx0" brushRef="#br0" timeOffset="20100.137">4791 9006 168 0,'0'-41'66'15,"0"23"-52"-15,3-11 6 0,1 17-1 0,-1-4-7 16,1-3 1-16,3 1 1 16,0-1 3-16,0 0-9 15,0 3 7-15,0 1 4 0,0-4 5 16,-3 9 5-16,-1 1 7 16,-3 0 2-16,0 2-5 15,-3 7 0-15,-1 7-15 16,1 8-5-16,-4 7-2 0,0 25 3 15,-4 22-2 1,4 13 3-16,-4 5-6 0,1 14-1 16,3 12-4-16,0-29-1 15,0-15-3-15,-11 32-3 16,7-17 4-16,-13 32 1 16,6-28 0-1,-10 16 1-15,10-23-2 0,-7 16-1 16,11-21 1-16,4-7-1 15,3-13 0-15,3-12 0 16,1-6-7-16,3-23 0 16,0-2-37-16,3-16-15 15,-3 3-116 1,0-7-48-16,0 1 115 0</inkml:trace>
  <inkml:trace contextRef="#ctx0" brushRef="#br0" timeOffset="22082.176">6170 8909 184 0,'-7'-13'71'0,"7"7"-55"0,-3-3 15 0,3 6 3 15,-4-7-6-15,0 4 0 16,4-3-4-16,0 2-3 16,0-2-11-16,0-1 5 0,0 1 2 15,4 0-3-15,3-1 2 16,7-5-3-16,7 2 0 16,8-6 1-16,20 0 4 15,11-3-4-15,14 4 2 16,-7 2-7-16,4 13-1 15,-1 6-2-15,1 6-1 0,-8 7 5 16,-6 6 4-16,-15 3 1 16,-10 10 4-16,-11 12-7 15,-18 18 1-15,-20 4-6 16,-8 0-2-16,-7 4-2 16,-6 5 0-16,-12 13-2 15,-13 3-1-15,-4-6 1 16,0-10-1-16,3 7-3 15,22-16 2-15,10-19 1 16,0 16 0-16,8-10 0 16,2 1 0-16,5-10-3 0,6-3 2 15,1-7 1-15,6-2 2 16,1-7 5-16,3-6 4 16,0-3 2-16,7-7 3 15,10-2-3-15,11-1 0 16,11-3-5-16,14-6 0 15,4-6-3-15,3 3 0 16,7-3-3-16,10 6-2 16,8-4 1-16,-11 4 1 15,-7 0-1-15,-11 4 2 16,-3 2-2-16,-17-3-1 16,-1 6 3-16,-7 1 0 15,-3-1-1-15,-11-3-2 16,0-2 1-16,0 2 1 15,-3-3-12-15,-1 0-3 0,-3 0-32 16,-3-3-10-16,-4 0-62 16,7-6-25-16,0-3-23 15</inkml:trace>
  <inkml:trace contextRef="#ctx0" brushRef="#br0" timeOffset="23116.747">7532 9081 236 0,'-14'-9'88'0,"14"9"-69"0,0-3 8 0,0 3 1 15,3-3-2-15,8-4 2 16,3 1 0-16,4-3 2 16,3 6-16-16,3-4 5 0,5 4 2 15,6 3-7 1,11 3-3-16,7-3-4 0,0 10 0 15,0-4-2-15,-1 3 2 16,-2 1-4-16,-1-4-2 16,-13 0 0-16,-5 1 1 15,-6 2-28-15,-11 1-9 16,-3 2-106 0,-8 4-70-16,-17-1 88 15</inkml:trace>
  <inkml:trace contextRef="#ctx0" brushRef="#br0" timeOffset="23331.415">7680 9555 288 0,'0'9'110'0,"14"-9"-86"0,14-9 22 16,-7-1 6-16,18 1-13 15,11-7-2-15,3 1-19 16,0 5-9-16,-4 4-5 15,-3 6-1-15,-7 6 0 0,-4 4-12 16,-3 5-7-16,-4 1-38 16,4 0-17-16,6-13-80 15</inkml:trace>
  <inkml:trace contextRef="#ctx0" brushRef="#br0" timeOffset="23913.302">8911 8975 260 0,'-14'-3'99'0,"14"0"-77"0,7-1 7 0,0 1-1 16,4 0 0-16,-1 3 3 15,8 3-5-15,0 4-2 16,3 5-13-16,3 1-2 0,5 2-2 16,-1 1 1-16,11 3 0 15,7 0-2-15,7-7 1 16,6-2-4-16,-2-1 0 16,-4-3-1-16,-7 1 1 15,-11-1-4-15,-7-3-2 16,-3 0-47-16,-7 0-21 15,-1 0-83 1</inkml:trace>
  <inkml:trace contextRef="#ctx0" brushRef="#br0" timeOffset="24410.71">9521 8398 256 0,'-17'-13'96'0,"13"7"-75"0,1 3 10 0,3-3-2 16,-4 6-2-16,1-3 3 16,3-1-10-16,0 4-2 15,0 0-10-15,3 4 8 0,8-1 4 16,3 3-2-16,7 3 0 15,7-6-4-15,18 7 1 16,14-10-2-16,11 9 0 16,-1 1-10-16,-3-4-1 15,7 3 0-15,-7 4 3 16,-3 3 2-16,-8 2 3 16,-10 7 1-16,-10 4 1 15,-15 8-2-15,-11-2 1 16,-6-1-4-16,-11 1 1 15,-7-1-5-15,-8 4-2 16,-2 0 0-16,-1 12 1 16,0 3-1-16,4-3-1 0,0 0 1 15,-4-6 1-15,4-6-1 16,4-4 2-16,2-9-13 16,5-3-3-16,3-6-29 15,3-3-11-15,1-7-16 16,3-3-5-16,3 3-83 15</inkml:trace>
  <inkml:trace contextRef="#ctx0" brushRef="#br0" timeOffset="24828.298">9116 9502 244 0,'-28'12'90'0,"24"-9"-70"0,1-3 6 0,3 0-3 16,0 0 0-16,3 0 6 15,4 3 1-15,4-3 2 16,3 0-17-16,7 0 2 0,11 0 1 15,10 0-2-15,11 0 3 16,7 0-4-16,3 0 1 0,12-6-5 16,16 0 1-16,12 0-5 15,-5-4-2-15,1 1-2 16,10 3 0-16,-3-1 0 16,-14 4 1-16,-14 3-2 15,-15 0 1-15,-10 0-2 16,-14 0-1-16,-11 3-26 15,-7 4-10-15,-7 2-17 16,-7 3-8-16,-10 4-10 16,-8 3-6-16,-6 0-42 15</inkml:trace>
  <inkml:trace contextRef="#ctx0" brushRef="#br0" timeOffset="25216.955">9532 9900 224 0,'0'-25'85'0,"4"12"-66"0,3-6 16 0,0 10 4 16,0-4 1-16,-4-2 3 15,1 5-12-15,-1 7-7 16,1-3-13-16,-4 6-1 0,-4 9 1 16,-3 10-4-16,-3 12-2 0,-1 7 0 15,1 6-1-15,-1 3 0 16,7-6 0-16,4-4 0 16,4-5 0-16,7-7 4 15,3-6 3-15,3-7-9 16,8-2 0-16,7-4 0 15,3-3 1-15,0-3-4 16,-3-3 1-16,0-3-42 16,-8-4-19-16,-2-2-77 15,-1-7-58 1,-7 0 78-16</inkml:trace>
  <inkml:trace contextRef="#ctx0" brushRef="#br0" timeOffset="25491.718">9881 9806 284 0,'-14'-10'107'0,"14"10"-83"0,-3 0 15 0,3 0 3 16,0 0-5-16,-4 10 2 16,1-1-12-16,-1 7-7 15,1 12-11-15,3 13 0 0,0 9 4 16,0 10-5-16,0-4-2 15,0 10-6-15,0 3 0 16,0 12 0-16,0-2 2 16,0-7-3-16,0-9 0 15,3-10-30-15,4-9-14 16,4-10-26-16,3-9-10 16,0-9-61-1</inkml:trace>
  <inkml:trace contextRef="#ctx0" brushRef="#br0" timeOffset="25999.612">11070 7937 260 0,'-10'-6'99'0,"6"3"-77"0,1 3 13 0,3 0 3 16,-4 3-7-16,-3 9-1 0,-4 13-3 15,-3 19 0-15,-3 16-15 16,-8 15 2-16,-7 41 2 0,-10 19-4 16,-8 53 1-1,1 6-8-15,3 42-1 0,4 5-2 16,14 0 1-16,14-15 0 15,17-3 3-15,18-35 1 16,15-28 1-16,9-13-4 16,1-21-1-16,0-13-1 15,-4-23 1-15,-3-17-9 16,-3-20-1-16,-5-19-47 16,-6-15-19-16,3-25-97 15</inkml:trace>
  <inkml:trace contextRef="#ctx0" brushRef="#br0" timeOffset="29002.496">11409 8959 188 0,'0'-9'71'0,"0"-1"-55"0,0-2 13 16,0 2 4-16,0 1-6 15,0 0 1-15,0 5-6 16,0-2-4-16,0-3-10 16,0 6 4-16,0-7 1 0,0 4 5 0,0 3 1 15,0 3-6 1,0 0 0-16,0 0-6 0,0 0-2 16,3 3 2-16,4 6 0 15,0 10 1-15,4 6 0 16,3 7 2-16,4 5 1 15,3 4-3 1,7 6 0-16,11-3-5 0,3 0 0 16,8 6 3-16,-1 0 1 15,1 3-1-15,-5 7-1 16,-6-4-1-16,-4-5 0 16,-6-4-2-16,-1-10 1 15,-7 4-2-15,-3-10 2 16,-4-6 0-16,-4-15 3 15,-3 6-3-15,1-7 0 16,-1 0 1-16,-4-2 0 16,1-1-2-16,-1-3 1 0,-3 0-11 15,0-3-2-15,0 0-44 16,0-6-16-16,0 3-47 16,4-13-18-16,-1 7 21 15</inkml:trace>
  <inkml:trace contextRef="#ctx0" brushRef="#br0" timeOffset="29393.886">12061 8793 244 0,'0'-13'90'0,"0"13"-70"0,8-15 15 0,-5 5 2 15,-3 10-6-15,0 0 2 16,-3 7-6-16,-8 2-2 16,0 4-13-16,4 2 1 0,-10 20 1 15,3-7 1-15,-15 28 1 16,8-5-6-16,-18 5-2 15,-14 22-2-15,1-2 1 16,2 2-6-16,15-22-1 16,7-5 0-16,-1 2 2 0,5-9-3 15,3 0-2-15,3-7 2 16,7-5 0-16,1-1-2 16,3-9 2-16,3-6-21 15,4-7-8-15,0-3-38 16,11-6-16-16</inkml:trace>
  <inkml:trace contextRef="#ctx0" brushRef="#br0" timeOffset="29844.884">12421 9169 248 0,'-21'-9'93'0,"18"-1"-72"0,-1 10 20 0,4-3 7 0,0 3-15 16,0 0-4-16,4 3-1 15,-1-3 1-15,4 10-15 16,4-4 3-16,6 3 1 0,15-5 1 16,7 5 1-16,14-3-7 15,10-3-3-15,1 1-5 16,-4-1-4-16,0 0 0 15,3 0-1-15,-3 0 2 16,-7 0 1-16,-10 0-39 16,-8 1-17-16,-7-1-34 15,-3 0-13-15,-4-3-41 16</inkml:trace>
  <inkml:trace contextRef="#ctx0" brushRef="#br0" timeOffset="30760.562">13670 8752 252 0,'35'-19'93'0,"-17"10"-72"0,0-4 14 0,-11 7 0 16,-7 6-3 0,-4-3 3-16,-6 3-10 15,-19 3-6-15,-2 3-10 16,-8 4 0-16,-3 2 2 0,3 4-4 0,0 0 1 15,0 3-5-15,0 9 0 16,1 3-1-16,-1 7-2 16,0 9-2-16,4 0 1 15,6-6-1 1,8-4 0-16,11 1 0 0,10-7 0 16,10-6 0-16,8-3 0 15,10-6 2-15,7 0 0 16,8-1 0-16,13 7 2 15,15 0-3-15,3 13 0 16,-7 12 1-16,-7 6 0 16,-4 3 2-16,-10-2 1 15,-11-4 5-15,-6-6 5 16,-12 0 2-16,-10-10 0 0,-10-2-5 16,-15-7-4-16,-14-3-3 15,-13-7 0-15,-12 1-2 16,-3-7 2-16,11 1-2 15,3-4 2-15,4-6-4 16,6-6-2-16,8 3-1 16,3-13 0-16,8 3 3 15,13-21 0-15,8-19-4 16,13-20 1-16,19 1 0 16,13 0-1-16,11-12 6 15,0-17 1-15,-4 10 2 0,-3 4 0 16,-14 5-2-16,-11 7-2 15,-14-4 1 1,-14 14 1-16,-10 11-1 0,-15 17 2 16,-10 18-4-16,-7 16 0 15,-4 9-4-15,7 6-1 16,7 1-22-16,14 0-6 16,11 2-18-16,14-2-8 15,15-4-84 1</inkml:trace>
  <inkml:trace contextRef="#ctx0" brushRef="#br0" timeOffset="31103.345">14185 7777 304 0,'25'-44'112'0,"-7"35"-87"0,6 2 11 16,-10 11 0-16,4 8-5 15,3 13 2-15,0 13-7 16,4 34-2-16,7 28-13 16,0 23 0-16,3 40 2 0,-3 15-3 15,-4 29 0-15,-7 3-6 16,-3 10-1-16,-11-29 8 15,-11 4 4-15,-14-17-3 0,-6-30-2 16,-4-23-5-16,-1-18-4 16,1-16-22-16,0-22-11 15,-4-10-35-15,0-15-12 16,1-13-91 0</inkml:trace>
  <inkml:trace contextRef="#ctx0" brushRef="#br0" timeOffset="93344.198">8548 11954 188 0,'7'-16'71'0,"0"3"-55"0,4-9 17 16,-4 7 5-16,0 2-7 16,3-6 2-16,-3 4-8 15,0 2-3-15,0 1-12 16,-3-1 5-16,-4 4 2 0,0-1 4 16,-4 1 2-16,-3-4-1 15,-7 10-2-15,-3-3-2 16,-8 3-1-16,-10 6-1 15,-11 6 3-15,-11 29-7 16,1 12 1-16,3 19-8 0,-4-3-1 16,1 12-2-16,3 16-2 15,4 0 1-15,10-6-1 16,18-13 0-16,17-6 0 16,18-9 2-1,15 0 1-15,16-13 1 0,22-10 0 16,15-9 0-16,-1-9 0 15,-4-16 2-15,1-12 3 16,7-16 7-16,3-19 4 16,-11-31-6-16,-6-7-3 15,-15-6-4-15,-13-12-2 16,-19-19-1-16,-24 6 0 0,-28 6-2 16,-25 10 1-16,-10 13-4 15,-15 30-2-15,-17 26-1 16,7 16 0-16,14 12-4 15,17 9 0-15,18 0-29 16,18 4-11-16,21-4-17 16,21 1-5-16,18-1-44 15,14 7-16-15,7 3 6 16</inkml:trace>
  <inkml:trace contextRef="#ctx0" brushRef="#br0" timeOffset="93676.046">9698 12631 392 0,'-39'-35'145'0,"25"1"-112"0,-11-32 12 0,15 31 0 15,-4-18-11-15,-1-3 3 16,1-23-15-16,4-15-5 16,6-6-10-16,11 6 4 0,7 12 2 15,18 10-6-15,18 16-4 16,17 12-2-16,7 9 1 0,10 17-3 16,29 8 0-16,4 13 1 15,3 10 2 1,10 3-3-16,-6 2-2 15,-19 7-49-15,-20 1-22 0,-25 2-135 16</inkml:trace>
  <inkml:trace contextRef="#ctx0" brushRef="#br0" timeOffset="94410.591">4441 14346 236 0,'-10'-75'90'0,"17"50"-70"0,7-10 19 16,-7 26 5-16,0-4-1 0,4-3 4 15,-1 7-11-15,1 0-2 16,0-1-19-16,6 4 0 0,1 6 1 16,10 13 5-16,7 18 2 15,8 28-6-15,-5 14-2 16,12 2-7-16,10 19 0 15,17 9-5-15,-3 1 0 16,1-16 1-16,-12-10 0 16,1-6-5-16,-8-9-1 15,8-4 7-15,-15-2 4 16,-3-4-7-16,-4-9 0 16,-17-6-13-16,-4-4-5 15,-7-12-25-15,-3-9-9 16,-1-10-29-16,-3-19-13 15,0-9-60-15</inkml:trace>
  <inkml:trace contextRef="#ctx0" brushRef="#br0" timeOffset="94560.695">5666 13951 272 0,'3'-38'104'0,"4"19"-81"0,0-12 20 0,-3 19 6 16,-1-1-7-16,1 0 2 15</inkml:trace>
  <inkml:trace contextRef="#ctx0" brushRef="#br0" timeOffset="94756.708">5694 13838 623 0,'-4'38'30'0,"1"15"-6"16,-8 28-10-16,-6 42-1 15,-15 12-6-15,-3 46-2 16,-4 11 0-16,-4 24 1 15,1-9-5-15,7 3-1 16,14-25 0-16,-4-19 0 16,11-18-3-16,3-17 2 15,4-21-1-15,4-16-2 16,3-22-28-16,0-19-12 16,3-21-30-16,4-13-13 15,7-29-69-15</inkml:trace>
  <inkml:trace contextRef="#ctx0" brushRef="#br0" timeOffset="95641.751">6184 15171 280 0,'-3'-4'107'0,"6"4"-83"0,4 0 10 0,-3 0 2 15,3 0-9-15,3 4 1 16,8-1-2-16,3 3-1 16,15 0-14-16,9 4 2 0,15-1 3 15,4 0 1-15,6 1 1 16,1-1-7-16,10-9-2 15,4 7-1-15,-4-4 0 16,-11 6-4-16,-10-3-3 0,-14 1 2 16,-7-1 2-16,-7-3-4 15,-7 0-1 1,-4-3-27-16,0 0-9 16,-11-6-15-16,5-4-4 0,-1-2-19 15,0-7-5-15,3 3-48 16</inkml:trace>
  <inkml:trace contextRef="#ctx0" brushRef="#br0" timeOffset="96771.17">8107 14405 180 0,'0'-15'68'0,"7"2"-52"0,0-6 14 0,-4 7 4 15,1-1-11-15,0-2 0 16,-1-4-3-16,1 6 2 16,-1-2-12-16,-3-1 5 0,0-3 3 15,0 4 3-15,0-4 4 16,-3 0-2-16,-1 3 0 15,-3-6-3-15,-4-3-1 16,-6 3-1-16,-4 0-2 0,-4 0 0 16,0 4 0-16,-14-1-4 15,4 6-2 1,-7 4-9-16,-1 6 0 0,5 6-1 16,-1 6 0-16,4 7 0 15,-1 3 0-15,1 6 0 16,3 6 0-16,-7 16 0 15,8 13 0-15,3 6-3 16,6-1 2-16,15-5 1 16,0-4 2-16,18-5 1 15,6-4 3-15,8-10 1 16,7-9 3-16,14-9-1 16,7-12 2-16,14-7-2 15,0-10 0-15,0-12-1 0,-14-9 0 16,-4-16-2-16,-7-19-1 15,-3 3-1-15,-7 1 2 16,-4 8-3-16,-7 4 0 16,-3 9 1-16,-4 10 2 15,-3 9-3-15,-1 13-2 16,1 15 6-16,-4 19 3 16,-4 31-5-16,-3 20-1 15,-3 8-2-15,-1 32 1 16,-3 10-2-16,0-1 2 15,-3 16-2-15,3-3 2 16,3-12-2-16,4-17-1 16,4-11-2-16,3-8 1 0,0-11 1 15,0-13 0-15,-4-10-29 16,1-15-10-16,-4-13-34 16,0-18-11-16,0-10-93 15,7-7-53 1,3-5 107-16</inkml:trace>
  <inkml:trace contextRef="#ctx0" brushRef="#br0" timeOffset="98602.965">9063 14459 252 0,'-18'-10'96'0,"11"4"-75"0,-3 6 14 0,6 0 3 15,1 0-5-15,-1 0 3 16,0 0-11-16,4 0-6 16,4 0-10-16,7 0 3 0,3 0 3 15,3 0-3-15,8 0 1 16,10 6-6-16,11-6 1 15,7 0-5-15,7 0 0 16,-3 4-1-16,-8-4 1 16,-7 6-13-16,-6-3-3 15,-8 6-54-15,-7 1-20 16,-7 2-64 0</inkml:trace>
  <inkml:trace contextRef="#ctx0" brushRef="#br0" timeOffset="98825.696">9059 15061 316 0,'-17'19'118'0,"20"-10"-92"0,18 0 11 16,-6-2-3-16,6-7-2 16,14-7 6-16,18 7-19 15,10-9-8-15,4 0-7 16,0 2-4-16,-3-2 3 0,-1 0-7 0,-3 2 1 15,-7 1-34-15,-7 3-13 16,0 0-21-16,-4 0-7 16,-3-4-50-1</inkml:trace>
  <inkml:trace contextRef="#ctx0" brushRef="#br0" timeOffset="99140.981">10400 14503 304 0,'-39'9'112'0,"36"-6"-87"16,-4 0 13-16,7-3-1 0,3 0-11 15,8 0-1-15,6 0-5 16,11 0-3-16,8-3-9 16,10-3-3-16,17 0 1 0,11-1-3 15,-3-2-2-15,-4 3 0 16,-7-4 1-16,-4 10-23 16,-3-3-11-16,-3-3-30 15,-1-3-13-15,0-10-66 16</inkml:trace>
  <inkml:trace contextRef="#ctx0" brushRef="#br0" timeOffset="99561.241">11137 13484 276 0,'-32'3'104'0,"25"0"-81"0,0 3 9 0,7-3-2 16,0 0-1-16,4 4 2 15,3 2-5-15,7 1-2 16,11-1-13-16,10 0 0 0,14 1 0 0,4-1 0 16,4 1 3-16,3 2-1 15,7-2 2 1,3 2 1-16,-3 1 2 0,-7 5 1 15,-10 11 1 1,-11 15-5-16,-8 12 1 0,-10 7-7 16,-10-1-3-16,-11 1-1 15,-7 3-1-15,-7 9-2 16,-7 7-2-16,0-10 1 16,-4-6-1-16,0-7 0 15,4-5 0-15,0-14-20 16,3 1-7-16,8-10-19 15,-1-5-9-15,4-8-28 16,3 1-10-16</inkml:trace>
  <inkml:trace contextRef="#ctx0" brushRef="#br0" timeOffset="99890.691">10552 15033 312 0,'-15'6'118'0,"15"-6"-92"0,4 3 13 0,0-3 0 0,6 0-8 15,8 0 2-15,17 0-13 16,18 0-2-16,10 0-10 15,8 0 1-15,10 0 2 0,21 0-6 16,4 0-1-16,0 3 0 16,0 0 0-16,3 4-2 15,-3-4-2-15,-11 3 1 16,-17-3 1-16,-14 0-32 16,-15 0-14-16,-14 0-20 15,-14 1-8-15,-10 5-78 16</inkml:trace>
  <inkml:trace contextRef="#ctx0" brushRef="#br0" timeOffset="100220.497">11028 15196 316 0,'7'-13'118'0,"-4"7"-92"0,1 9 17 0,-4 0 1 15,0 7-18-15,-4 11-2 16,-3 8-10-16,-3 8-1 16,-1 4-8-16,-3-3 1 0,0 9 1 15,3-7 3-15,4-2 1 16,4 0-5-16,6-1-2 0,8-5-2 15,3 2-2-15,11-12 1 16,10-6 1-16,7-7-12 16,4-6-3-16,0-6-49 15,-4-6-22-15,1-4-77 16</inkml:trace>
  <inkml:trace contextRef="#ctx0" brushRef="#br0" timeOffset="100459.978">11434 15167 308 0,'-18'-3'115'0,"14"6"-89"0,-3 4 10 0,7-1-2 16,-3 10-8-16,3 9-1 16,0 12-5-16,3 10-2 15,1 4-10-15,-1 5-3 0,1 7-1 16,3 18-2-16,-4 1 1 15,5-4-4-15,-1-6 0 16,0-9-12-16,0-3-7 16,3-13-22-16,1-13-9 15,3-12-44-15,7-6-18 16</inkml:trace>
  <inkml:trace contextRef="#ctx0" brushRef="#br0" timeOffset="100909.776">12735 13267 272 0,'7'-53'104'0,"4"37"-81"0,7-2 14 0,-11 14 1 15,0-2-2-15,-7 6 0 16,0 0-4-16,-7 10 0 16,-11 15-18-16,-7 25 3 0,-6 19 1 15,-8 15-2-15,-4 29 3 16,5 25-6-16,-8 28-3 15,3 26-5-15,-6 24-2 16,7 0 1-16,10 13 2 16,14-9-3-16,15-29-2 15,13-9 0-15,12-22-1 16,6-29 2-16,14-18 1 16,4-25-15-16,7-19-6 15,0-16-35-15,-7-15-16 16,-4-16-99-1,-7-19-56-15,-10-15 103 0</inkml:trace>
  <inkml:trace contextRef="#ctx0" brushRef="#br0" timeOffset="101271.455">13370 14158 316 0,'4'-25'118'0,"3"9"-92"0,-4 7 11 0,-3 9-3 16,4 3-6-16,-1 12 1 15,-6 11-5-15,-1 24-1 16,-6 16-12-16,-8 3-2 0,-10 9-2 15,-11 13-1-15,-7 15 1 16,-3-5-4-16,0-7-2 16,3 0 0-16,7-3 1 15,4-7-1-15,3-5-1 16,7-13-4-16,4-13-2 16,3-15-28-16,8-10-10 15,-1-12-27-15,4-23-10 0,4-12-62 16</inkml:trace>
  <inkml:trace contextRef="#ctx0" brushRef="#br0" timeOffset="101525.507">12887 14199 260 0,'-4'-41'99'0,"8"38"-77"0,0 0 13 15,-4 3 3-15,7 3 0 16,0 9 2-16,3 13-3 15,4 16 0-15,4 12-20 16,7 7 1-16,3 6 2 0,7 9-7 16,4 16-2-16,3 6-6 0,4-6-2 15,-4-9-1 1,-3 5 1-16,-3-8-11 0,-5-4-4 16,-6-9-30-16,-4-16-10 15,0-3-44-15,1-19-16 16,2-15-20-1</inkml:trace>
  <inkml:trace contextRef="#ctx0" brushRef="#br0" timeOffset="101858.133">13818 14641 248 0,'-31'3'93'0,"16"-3"-72"0,1 0 14 16,11 0 2-16,-1 0-1 16,1 3 0-16,6 0-4 15,4 3 0-15,7 1-18 16,8-1 3-16,6 0 3 0,7-3-5 15,15-3 2-15,9 0-10 16,1 3-4-16,-3 1-5 16,-8 2 1-16,-10-3-28 15,-7 6-10-15,-7-2-34 0,-8-4-14 16,-3 6-55 0</inkml:trace>
  <inkml:trace contextRef="#ctx0" brushRef="#br0" timeOffset="102186.094">14351 14211 300 0,'7'-12'112'0,"-3"5"-87"0,-1 7 11 0,-3 7-2 16,0 2-10-16,0 10 0 0,-3 12-9 15,-4 7-2-15,-1 3-7 16,-2 9 0-16,-1-3 1 0,1 0-1 16,-1 0-1-16,4 0-3 15,7 0-2-15,7-3 3 16,4-7 2-16,6-8-2 16,8-1 0-16,3-9-1 15,8-10-2-15,-1-6-4 16,0-6-2-16,-3-6-35 15,0-7-13-15,-4-3-23 16,0-3-7-16,0 0-39 16</inkml:trace>
  <inkml:trace contextRef="#ctx0" brushRef="#br0" timeOffset="102474.789">14831 14152 284 0,'-11'-38'107'0,"4"25"-83"0,4-2 17 0,-1 12 2 16,1-4-10-16,-1 7 0 15,-3 0-7-15,0 10-2 16,0 12-13-16,0 12 4 0,-4 23 3 16,1 15-2-16,-1 9 3 15,-3 16-8-15,3 23-4 16,1-4-4-16,3-4 0 15,0 14-2-15,7-4-1 16,0-15-6-16,3-16-4 0,4-13-21 16,-3-12-7-16,-1-13-30 15,-3-12-11-15</inkml:trace>
  <inkml:trace contextRef="#ctx0" brushRef="#br0" timeOffset="102832.905">14693 13286 284 0,'7'-28'107'0,"4"28"-83"0,6 16 13 0,-6 2 1 15,3 20 0-15,4 22 2 16,3 12-9-16,4 41-2 16,6 18-16-16,5 23 5 0,-1 15 3 15,0 4-7-15,8 24-1 16,-5-18 6-16,-2 15 2 16,-8-12-6-16,-10-19-2 15,-11 0-7-15,-18-9-2 16,-14-19-2-16,-13-16-2 15,-5-22-21-15,1-12-9 16,3-16-20-16,4-16-7 0,3-12-22 16,4-13-8-16,3-6-63 15</inkml:trace>
  <inkml:trace contextRef="#ctx0" brushRef="#br0" timeOffset="105865.514">931 4450 240 0,'0'-34'90'0,"0"24"-70"0,-3 1 13 0,3 6-1 16,-4 3-6-16,-3 3-1 15,-3 13-7-15,-4 6-3 16,-8 3-9-16,5 6 0 0,-1 10 4 16,0 9-4-16,8 6-1 15,-1-5 4-15,8-1 2 16,3-6-6-16,7 0-1 16,3-7 2-16,8-5 3 15,7-11-4-15,3-2-3 16,0-9-1-16,-3-7 1 15,0-9 1-15,-1-10 1 16,1 3 0-16,-11-12 0 16,-3-9-2-16,-11-4 1 15,-4-6 0-15,-3 10 3 16,-4-4-3-16,-10 4 0 16,4 12 1-16,-4 6 2 0,-1 10-5 15,-2 12-1 1,-1 22 0-16,0 7 2 15,8 2-1-15,3-2-1 16,3 2 1-16,4-2 1 0,7-7-3 16,7-6-2-16,4-3 2 15,3-7 0-15,0 4 3 16,3-10 3-16,5-6-2 16,-5-6 0-16,-3 0-1 15,-3-4 1-15,-1-8 2 16,1-7 2-16,-7-10-1 15,-4-3-1-15,-4-9-3 16,1 7-2-16,-5-1 1 0,-2 6 1 16,-1-2-3-16,-3 9 0 15,-3 6 1-15,-5 9 2 16,8 7-1-16,0 15-1 16,4 10-2-16,6 12 1 15,8 7-1-15,6 0 0 16,4 2 2-16,7-5 0 15,1-7 0-15,-1-6 2 16,-7 3-3-16,4-9 0 16,-1 0 3-16,1-10 1 15,3-3 1-15,-7-9 2 16,-3-10 1-16,-4-19 1 16,-7-2-4-16,-4-7-3 0,-3 0 0 15,0-3 1-15,-4 9-1 16,-6 1-1-16,-1 5-2 15,1 14 1-15,-1 8 1 16,4 7 0-16,-4 6-3 16,1 16 2-16,2 9 1 15,1 19 2-15,7 3-3 16,4 1-2-16,3-4-1 16,7-3 3-16,3-7 0 15,12-2 3-15,-5-10-1 16,4-3-1-16,-3-7 3 15,3-5 0-15,0-10 1 16,4-7 0-16,-7-5 0 16,-4-10 2-16,-7-12-3 0,-4-14-2 15,-3 1 2-15,-7-3 2 16,-3 3-4-16,-4 6-1 16,-4 4 0-16,-7 9 0 15,4 9 0-15,-4 9 0 16,4 17-3-16,-3 12 2 15,-1 18 1-15,7 16 0 16,8-6-3-16,10 4 0 16,3-4 2-16,8-7 0 15,6-2 1-15,8-10 2 16,-4-3-1-16,-3-12 2 16,7-1 2-16,-1-12 2 15,4-6 1-15,-3-13 2 0,-4-15 1 16,-7-19 1-1,4-10-4-15,-11 6-3 0,-10-2-2 16,-8 2 0-16,-10 4-2 16,3 9 2-16,-3 13-2 15,-7 15-1-15,3 13-2 16,0 12-1-16,4 13-1 16,4 16 3-16,3 22 0 15,10-4 1-15,8 4-3 16,6-10 2-16,4-6 1 15,0 0 0-15,11-13 0 16,3-3 0-16,8-9 0 16,-1-7 0-16,0-5 2 0,-3-14 1 15,0-2 3-15,-15-16 3 16,-6-16 0-16,-15-9 2 16,-10-3-4-16,-14 3 1 15,-11 6-3-15,0 9 0 16,-7 10-3-16,-6 9-2 15,6 10-4-15,3 6 0 16,15 3-16-16,11 4-6 16,9-1-16-16,16 3-4 15,6-2-10-15,7-1-3 16,7 0-17-16,-3 0-6 16,3 1-62-1</inkml:trace>
  <inkml:trace contextRef="#ctx0" brushRef="#br0" timeOffset="107157.443">1383 4165 316 0,'-28'-3'121'0,"17"-3"-95"0,-7-7 5 0,11 4-6 15,-7-1-6-15,0-5 3 16,-7 5-6-16,-11 1 1 16,1 2-10-16,-5 7-2 0,-3 4 1 15,-10 5 3-15,-4 4 2 16,-17 15 1-16,-1 3 2 15,-10 7 2-15,7-1-1 16,7 7 1-16,-7 0 3 16,10 3-7-16,-3 3 1 15,7 13-6-15,0 6-2 16,14 0-2-16,4-6-3 16,3-7-2-16,11-3-1 15,10-2-1-15,8-4 3 16,6 6 0-16,11 0 1 15,11 4 4-15,10-4 5 0,11 0-3 16,7-6-1-16,-4-6-2 16,8-3 0-16,2-7-2 15,23-3-1-15,-1-6 1 16,10-3-1-16,-10-3 2 16,15-7 1-16,9-3-1 15,8-2-2-15,-4 5 1 16,-6-9 1-16,13 6-1 15,8-3-1-15,-8 4 1 16,0-4-1-16,8 0 0 16,3 0 2-16,-8 0-3 15,-2-3 0-15,10 0 1 0,14 0 2 16,-14 0-1-16,3-3-1 16,15 0 1-16,-4 0 1 15,-4 0-1-15,8-4-1 16,0 7 1-16,-8 0-1 15,4 7 0-15,7-4 2 16,-7 3-1-16,-10 0 2 16,6 1-4-16,8-1 0 15,-11 3 1-15,-4-6 0 16,11-3-3-16,8 0 2 16,-15 0 1-16,0-3 2 15,7 0 1-15,-4 3 1 0,-13 0-5 16,-1 0 1-16,7 0 0 15,-6 0 0-15,-8 3 0 16,-3-3 2-16,7 0-1 16,3-3 2-16,-6 0-2 15,-11-3-1-15,-1-4 1 16,5 1 1-16,-5-7-1 16,-6 1-1-16,-11-4 1 15,11 3 1-15,-14-3-3 16,-8 0-2-16,-6-2 4 15,-4-11 1-15,-11 4 2 16,-7-10 0-16,-6-2-2 16,-5-1 1-16,-20-3-2 15,-4 6-1-15,-11-2 1 0,-6 5 1 16,-11 1-1-16,-8-4-1 16,-6-3 1-16,0-3 1 15,-4-6-1-15,-7 3-1 16,-10-3 1-16,-22 3 1 15,-6 3-3-15,-1 3 0 16,-14 0-1-16,-21 1 0 16,-7-4 4-16,0 0 1 15,-25-13-1-15,-10 10-2 16,3-6-2-16,-17 6 1 16,3 3-1-16,-21 7 0 15,4 8 2-15,-4-2 0 0,-18 3 0 16,0 9 2-16,-10 6-3 15,-4 7-2 1,-14 16 2-16,-7 5 0 0,0 13-2 16,-3 10 2-16,77-13 1 15,-81 28 0-15,25-15 0 16,24-13 2-16,29-19-8 16,7-15-3-16,31-7-28 15,22-2-14-15,13 2-55 16,4 10-22-16,1 15-43 15</inkml:trace>
  <inkml:trace contextRef="#ctx0" brushRef="#br0" timeOffset="110176.146">27093 2390 248 0,'-35'-31'93'0,"10"15"-72"0,-13-3 7 0,20 16-2 0,-3-6-8 15,0 3 2-15,-1 2-2 16,5-5-2-16,-1 3-8 16,4-4 1-16,7-5 2 0,0-4-2 15,7 0 2-15,3-9 3 16,8 3 1-16,10 0-2 16,11-7 2-16,17 10-2 15,8-6 0-15,10 9-1 16,21 4 0-16,14 8 0 15,1 7 0-15,-12 19 0 0,-10 13 2 16,-6 40 2-16,-23 9-1 16,-20 4 4-16,-21 6 0 15,-18 9-6-15,-25 1-3 16,-28-7-5-16,-18-7-4 16,-3-8 2-16,-10-1 0 15,-8-9-1-15,7-9-2 16,14-10 1-16,18-13 1 15,15-8-3-15,16-10-2 16,22-4-1-16,29-15 3 16,23 0 0-16,15-9 1 15,25-1 0-15,17 1 0 16,1 9 0-16,-15 3 0 0,-18 7 0 16,-13 5 2-16,-15 1-8 15,-14 3-3-15,-6-1-37 16,-5-2-15-16,1-3-37 15,7-7-14-15,10-19-44 16</inkml:trace>
  <inkml:trace contextRef="#ctx0" brushRef="#br0" timeOffset="110880.142">28138 2550 232 0,'-25'-6'88'0,"14"3"-69"0,1 6 24 0,6-6 5 16,1 3-12-16,3 0-1 15,7 0-5-15,7 0 1 16,3 0-17-16,8 0 5 0,7-3 4 15,7-4-6-15,17 4-2 16,11-3-8-16,4 0-3 16,-4 3-2-16,0-4 1 15,0 4-2-15,-4 0-1 16,-6 0-10-16,-11 3-6 16,-8 3-47-16,-9 0-21 0,-5 7-74 15</inkml:trace>
  <inkml:trace contextRef="#ctx0" brushRef="#br0" timeOffset="111466.058">29535 2105 200 0,'14'-25'77'0,"-7"6"-60"0,7-9 24 0,-7 12 6 16,0-6-4-16,-4-3-1 16,-3 0-6-16,-7-3 0 15,-10 6-20-15,-15 9 6 0,-10 13 2 16,6-6-4-16,-20 25-1 15,0 6-5-15,3 3-1 16,0 13-1-16,3-7 0 16,4 4-2-16,11 6 1 15,18 6-4-15,13-6 1 16,15-6-1-16,10-7 1 0,11-18 0 16,17-17 0-16,18-14 0 15,3-7 0 1,-10-10-4-16,-3 4-1 15,-11-1 1-15,-11 1 0 0,-10 9 6 16,-8 3 4-16,-10 16-5 16,-10 6-3-16,-1 3-3 15,-17 26 0-15,-3 15-2 16,-5 12 2-16,1 4-2 16,3 0 2-16,1 3-2 15,-1-7-1-15,-3 20 1 16,3 2 1-16,0-9-3 15,4 4 0-15,4-17-26 0,-1 4-11 16,4-19-28-16,3-10-8 16,1-6-36-16,3-2-13 15,0-8-20 1</inkml:trace>
  <inkml:trace contextRef="#ctx0" brushRef="#br0" timeOffset="111994.108">26317 3720 316 0,'-7'-10'118'0,"11"7"-92"0,3-3 2 15,0 3-5-15,3-3 0 16,8-1 3-16,0 1-2 0,10 0-3 15,7-1-11 1,11 4 5-16,7 0 4 0,7 3 3 16,18-9 2-16,34-1 2 0,22-15 1 15,53 16-8-15,32-13-4 16,25 0-2-16,41-3-1 16,1-3-6-16,-14 6-4 15,-11-3 1-15,-21 9 0 16,-46 3 1-16,-28 4 0 15,-25 3-2-15,-25 6-2 16,-21 0-2-16,-17 0 1 16,-18 0-12-16,-14 0-5 15,-15 0-28-15,-6 0-10 16,-11-3-28-16,-3-4-13 16,-4-5-68-16</inkml:trace>
  <inkml:trace contextRef="#ctx0" brushRef="#br0" timeOffset="112966.883">27485 4178 244 0,'28'-44'93'0,"-10"19"-72"0,3 3 9 0,-10 9-1 16,3 1-4-16,0-4 2 16,-4 0-2-16,4 4 2 15,-10-4-15-15,-4 7 4 0,-11-1 2 16,-3 10-6-16,-10 0 1 15,-15 16-4-15,-7 6 2 16,-3 19-4-16,-8 21 1 16,-10 10-3-16,-7 0 2 15,-4 10 5-15,8 21 2 16,10-2-7-16,14-7-2 16,14-13-3-16,18-9 1 15,21-9 0-15,21-10 1 16,22-2 4-16,6-20 3 15,8-15 2-15,17-23 5 0,7-8-4 16,-3-13 2-16,-11-13-5 16,-18-6 1-16,-13-7-5 15,-19 1-2-15,-17 3 0 16,-21 6-1-16,-21 13-5 16,-18 15-1-16,-3 16 1 15,-1 16 0-15,1 12 1 16,6 6 0-16,12 1-7 15,16-4 0-15,19-6-26 16,13-3-8-16,15-6-17 16,14-3-6-16,17-13-27 0,11-7-10 15,0-8-36 1</inkml:trace>
  <inkml:trace contextRef="#ctx0" brushRef="#br0" timeOffset="113223.47">27912 4397 376 0,'-11'-3'143'0,"18"3"-112"0,14-10 3 0,-3 4-5 15,17-6-14-15,11-1 0 0,4 1-9 16,-12 2-4-16,36-9-1 15,-17 7-1-15,17-1 0 0,-10 4-3 16,-12 3 2-16,-9 2-45 16,-8 4-22-16,-3 4-34 15,-4-4-14-15,0-4-1 16</inkml:trace>
  <inkml:trace contextRef="#ctx0" brushRef="#br0" timeOffset="113716.551">28737 3930 296 0,'-24'-19'112'0,"17"16"-87"0,3-10 22 0,4 13 3 16,4-9-21-16,6 0-3 16,8-1-3-16,14-6 0 15,17 1-12-15,14-1 7 0,-6 7 4 16,-4 9 2-16,-7 6 3 15,-11 10-6-15,-7 2-1 16,-14 4 0-16,-7 0 0 16,-10 3-7-16,-11-3 0 15,-11 0-8-15,0-3-3 16,1 0-1-16,6 0-1 16,4 3-3-16,7 3 0 15,7 9 2-15,10 1 2 16,8 12-2-16,3-10 0 15,7 4 1-15,-3-6 0 0,0-1-3 16,-1 4 2-16,1-1 3 16,-4-2 3-16,-7-1 2 15,-3 1 1-15,-7-4 2 16,-8 4 1-16,-7-7-3 16,-6-3-3-16,-8-6 0 15,-17 0-1-15,-11-1-2 16,-7-5-2-16,3-4 1 15,8-5 1-15,3-4-19 16,11 0-8-16,7-4-23 16,7 1-9-16,10-3-36 15,7-7-16-15,19 1-72 16</inkml:trace>
  <inkml:trace contextRef="#ctx0" brushRef="#br0" timeOffset="114281.401">30427 3093 268 0,'-18'-7'101'0,"11"7"-78"0,-3 0 15 0,10 0 4 15,-4 0-12-15,4 0-2 16,7 7-5-16,7-4-3 16,8-3-10-16,9 6 0 0,8-6 1 15,7-6-4-15,7 6-2 16,0-3-2-16,-4 3 0 16,-10 0-20-16,-25 3-65 15,-14 6-14 1,-10 10-49-1</inkml:trace>
  <inkml:trace contextRef="#ctx0" brushRef="#br0" timeOffset="114452.541">30215 3557 324 0,'7'15'121'0,"18"-8"-95"0,25-4 11 15,-15-6 0-15,18 0-8 16,10-4 3-16,11-5-16 15,7 2-4-15,-6 1-8 16,-12-1-5-16,-10 4-2 0,-11 3-49 16,-6 3-22-16,-8 0-87 15</inkml:trace>
  <inkml:trace contextRef="#ctx0" brushRef="#br0" timeOffset="114797.701">31108 2738 304 0,'-18'-28'112'0,"18"19"-87"0,-3-4 18 0,3 7 0 0,7 3-10 16,3-7 0-16,12 4-7 16,13 0-4-16,14 3-12 15,11 3-2-15,0 0 2 0,0 3-6 16,0 0-2-16,-3 3-1 16,-1 0 1-16,-7 4-1 15,-6-4-1-15,-11-3-35 16,-4 7-16-16,-7-10-12 15,-7 0-2-15,0-3-79 16</inkml:trace>
  <inkml:trace contextRef="#ctx0" brushRef="#br0" timeOffset="115159.758">31842 2005 276 0,'-28'-13'104'0,"24"10"-81"0,0 3 23 0,4 0 3 16,8 0-6-16,2 0 1 16,4 0-9-16,11 3-4 15,3 3-17-15,7 1 4 0,4 2 3 16,18 0-7-16,17 1-3 16,7 2 0-16,-4 4 0 15,-9-3-5-15,-9 5-2 16,-6 4 4-16,-14 10 5 15,-14 12-1-15,-11 3 3 16,-10 6-6-16,-12 0-3 0,-6 4-3 16,-3-7 0-16,-8 0-2 15,-3 6 2-15,-7-2-4 16,-1 2 0-16,1-2-8 16,3-7-4-16,4-10-18 15,7-5-5-15,7-4-32 16,3-3-11-16,11-9-107 15</inkml:trace>
  <inkml:trace contextRef="#ctx0" brushRef="#br0" timeOffset="115578.375">31355 3309 212 0,'-35'3'82'0,"24"0"-64"16,4 0 15-16,7-3 4 0</inkml:trace>
  <inkml:trace contextRef="#ctx0" brushRef="#br0" timeOffset="115774.148">31309 3315 448 0,'14'-6'53'0,"7"0"-27"16,4-4 2-16,0 4 0 0,3 0-4 16,-3 3-2-16,-1 3-4 0,5 3-1 15,2 0-1-15,12 0 3 16,20-3-2-16,11-3 1 15,7 0-7-15,4-4-4 16,10-2-2-16,1 0-1 16,-8 2-5-16,-18 4 1 15,-10-3 0-15,-10 6 2 16,-15-3-10-16,-7-3-2 16,-7 6-30-16,-7 0-14 15,-7 0-16-15,-7 0-5 16,-3 0-82-1</inkml:trace>
  <inkml:trace contextRef="#ctx0" brushRef="#br0" timeOffset="116343.64">31492 3547 324 0,'-14'-3'121'0,"18"3"-95"0,-1 0 11 16,4-3 0-16,4 0-8 15,7 0 3-15,3-4-5 16,11 1-2-16,10 3-13 16,11-6 3-16,7-1 3 0,0 10-2 15,-4 0 1-15,-6 0-5 16,-8 10 0-16,-10-10-3 15,-8 9 0-15,-9-3 1 0,-8 4 1 16,-11 2-3-16,-10 4-3 16,-7-7-2-16,-4 7-3 15,-3 3-2-15,0-3 1 16,3 5 1-16,7 1 0 16,8 4-5-16,10 2 1 15,10 0 2-15,8 0 1 16,7 4 1-16,6-1 2 15,1 3 1-15,3 1 3 16,1-4 3-16,-1-3 2 16,-7-2-1-16,-7 2 1 15,-10-3-2-15,-8 0 2 0,-10 0-4 16,-7-3 1-16,-10-6-5 16,-12-7 0-1,-17-6-1-15,-10 7 1 16,-4-4-2-16,7 0-1 0,7 4-2 15,11-1 1-15,6 0-4 16,8 1-1-16,11-1-30 16,6 4-12-16,4-4-39 15,7-3-15-15,10 4-94 16</inkml:trace>
  <inkml:trace contextRef="#ctx0" brushRef="#br0" timeOffset="118149.069">17276 1362 264 0,'38'-60'101'0,"-16"32"-78"0,6 0 20 0,-18 18 2 16,-3 4 3-16,-3 3 3 15,-4 3-10-15,-7 3-3 16,-7 19-21-16,-7 6 7 0,-8 10 6 16,-6 12-5-16,-14 0-2 15,-18 13-9-15,-18 15-4 16,4 13-5-16,-7 0-2 15,-11-3-3-15,0 3-1 16,11 3 3-16,14-16 1 16,14 4-1-16,14-19-2 15,7-10-2-15,7-9-1 16,8-13-31-16,6-6-13 16,4-9-18-16,3-10-5 15,8-12-33-15,3-25-14 16,10-20-14-16</inkml:trace>
  <inkml:trace contextRef="#ctx0" brushRef="#br0" timeOffset="118356.051">16461 1418 276 0,'3'-84'104'0,"8"52"-81"0,13-5 27 16,-9 24 6-16,2 4-8 16,8 6-1-16,3 9-7 15,4 13-2-15,3 15-21 16,0 16 3-16,4 7 1 0,0 21-9 15,0 32-2-15,3 3-4 16,0 9 1-16,4 19-17 0,4-9-8 16,-4-10-24-16,-4-12-9 15,0-4-24-15,1-18-10 16,6-25-73 0</inkml:trace>
  <inkml:trace contextRef="#ctx0" brushRef="#br0" timeOffset="120068.495">17265 4504 240 0,'0'-10'90'0,"7"4"-70"0,4-7 10 0,-4 4 2 16,3 0-3-16,4-1 3 16,0 1 0-16,-3-1 0 15,-4 7-17-15,-7 3 11 0,-10 10 4 16,-12 12-4-16,-6 12-1 15,-18 16-12-15,-21 19-3 16,-14 3 0-16,0-3 1 16,-4 0-3-16,-13 10 0 15,-12 8-5-15,11-5 0 16,11-10-1-16,11-6-2 16,10-16 1-16,10-12-1 15,11-4-14-15,11-12-5 16,7-6-32-16,14-10-15 15,7-9 6-15,10-10 5 16,8-15-17-16,6-19-6 16,15-15-29-16</inkml:trace>
  <inkml:trace contextRef="#ctx0" brushRef="#br0" timeOffset="120293.726">16595 4199 288 0,'7'-21'110'0,"-4"14"-86"0,4 1 11 15,0 3 1-15,4 3-5 16,0 6 2-16,3 10-5 16,0 12-3-16,3 13-13 15,1 12 3-15,0 10 3 0,-1 43-8 16,1 4-1-16,3 6-5 0,0 16-1 16,4-7-1-16,3-12 1 15,7-16-2-15,4-9-1 16,0-6-37-16,0-10-17 15,3-13-125 1</inkml:trace>
  <inkml:trace contextRef="#ctx0" brushRef="#br0" timeOffset="125051.709">18189 8721 172 0,'-14'-25'66'0,"11"12"-52"0,-1-12 23 15,4 6 9-15,0 4-6 16,0-7 1-16,0 0-6 16,0 6-1-16,0 4-19 0,0-1 9 15,0 7 3-15,0 6-1 0,0 6-1 16,4 7 2-16,3 12 2 16,3 6-2-1,4 10 1-15,4 3-7 16,10 6-3-16,7 19-2 15,11 9 0-15,7 1-6 0,0-7-4 16,-3-10-1-16,-5-5 1 16,-2-1-1-16,-1-6 2 15,-3-3-2-15,0-6 0 16,-8-6-1-16,-6-13 0 16,-4-4 2-16,-10-2 1 15,-8-10-17-15,-6-2-7 16,-8-8-43-16,-3 1-16 15,4-6-23-15,-1-1-8 0,8 7-55 16</inkml:trace>
  <inkml:trace contextRef="#ctx0" brushRef="#br0" timeOffset="125427.27">19068 8404 284 0,'0'-28'107'0,"3"22"-83"0,-3 6 17 0,0 0 4 16,0 0-9-16,0 0-1 16,0 6 5-16,-3 6 1 15,-4 29-21-15,-4 19 4 0,-7 12 0 16,-6 16 3-16,-12 37 1 15,-6 19-9-15,-4 35-4 16,4 0-8-16,3 28-3 16,0-10-2-16,8-12 1 15,6-9-2-15,0-26-1 16,4-24 1-16,3-16 1 16,4-26 1-16,4-21 1 15,6-19-20-15,8-19-9 16,3-19-25-16,3-15-11 15,4-16-40-15,8-13-16 16,6-3-42-16</inkml:trace>
  <inkml:trace contextRef="#ctx0" brushRef="#br0" timeOffset="125906.798">19290 9219 296 0,'-53'7'112'0,"42"-7"-87"0,1 6 26 0,6-6 8 16,4 0-12-16,4 3-3 15,6 0 2-15,15-3 3 0,14-3-27 16,14 0 1-16,7-3-1 0,7-4-4 16,17-2 2-16,12-4-11 15,-5 3-3-15,-9-2-2 16,-15 12 2-16,-11-4-5 16,-10 7-1-1,-11 0-20-15,-7 0-9 0,-6 0-47 16,-8 0-21-16</inkml:trace>
  <inkml:trace contextRef="#ctx0" brushRef="#br0" timeOffset="127318.379">20440 8733 224 0,'-7'-3'85'0,"0"3"-66"0,-7 3 8 0,7 1-2 15,-7-1 0-15,-1 0 2 16,1 0 1-16,0 0 2 16,4 0-16-16,3-3 3 0,3-3 3 15,4-3-2-15,0-4 1 16,4 1 5-16,-4 0 2 15,3 2-2-15,-3 1-3 16,0 0-5-16,0 6-2 16,0 0-4-16,0 0-1 15,4-3-1-15,3-4 2 0,7-2-3 16,11-10 1-16,6 0-3 16,5-3 0-1,6-3 1-15,14 0 1 0,15 6-1 16,6 4 1-16,1 15-2 15,-7 9 2-15,-4 13-4 16,-4 6 0-16,-6 7 3 16,-8 6 3-16,-14 2 0 15,-14 8 2-15,-13 18-2 16,-16 15 0-16,-9-2-5 16,-15-1-1-16,-14 7-1 15,-17 16 1-15,-8-4-4 0,8-9 0 16,10-10 1-1,10-9 2-15,15-6-3 16,11-6 0-16,17-13 1 0,21-19 0 16,21-3 2-16,14-12 3 15,4-10 0-15,4-6 2 16,10-4-2-16,4 1 0 16,-4 0-3-16,-11 6 1 15,-10 0 0-15,-7 0 1 16,-14 6-11-16,-4-3-5 15,-3 0-49-15,-1-3-20 16,1-6-60-16,7 0-24 16,7-3 0-16</inkml:trace>
  <inkml:trace contextRef="#ctx0" brushRef="#br0" timeOffset="128056.168">21788 8853 272 0,'-18'-4'101'0,"14"4"-78"0,1 0 20 0,3 0 5 15,0 0-8 1,0 0 1-16,7-3 3 0,4 0 5 16,6 3-27-16,8 0 6 0,7 0 2 15,3 0-5-15,7-3-2 16,15 0-13-16,10 0-6 16,3 0-1-16,-3-1 0 15,-7 4-1-15,-10 4-2 16,-12-1-39-16,-9 3-16 15,-15 3-66-15,-11 7-27 16,-20 9-15 0</inkml:trace>
  <inkml:trace contextRef="#ctx0" brushRef="#br0" timeOffset="128250.042">21816 9285 336 0,'-35'19'126'0,"42"-13"-98"0,17-3 25 16,-3 4 7-16,11-7-22 15,11-7-6-15,20-2-11 16,18-10-3-16,4 0-10 16,-8 1-5-16,-13-1-2 0,-11 3-1 15,-14 4 2-15,-8-1-39 16,-6 10-14-16,-4-3-109 16,4 2-77-1,3-11 94-15</inkml:trace>
  <inkml:trace contextRef="#ctx0" brushRef="#br0" timeOffset="128745.083">23280 8614 276 0,'-78'-3'104'0,"61"3"-81"0,2 0 12 16,15 0-2-16,11-6-7 16,10-4-1-16,14-2 6 15,8-4 3-15,3-3-18 16,10 1 8-16,11-1 6 0,7 3-1 15,0 13 1-15,-3 0-11 16,-4 3-1-16,0 3-11 0,3 6-4 16,-6 1-2-16,-8-1 1 15,-10-6-14-15,-7 4-7 16,-7-7-56-16,-4-7-26 16,-7 4-80-1</inkml:trace>
  <inkml:trace contextRef="#ctx0" brushRef="#br0" timeOffset="129150.042">24310 7877 332 0,'-21'-12'126'0,"21"12"-98"0,0 0 19 16,0 0 0-16,7 3-12 15,0-3-1-15,7 9-6 16,4-2 0-16,3-4-16 16,7 3 6-16,18-3 3 0,21-3-3 15,7 6 2-15,4-2-7 16,-4-1 0-16,0 3-4 16,-4 10 2-16,-10 6 3 15,-14 15 1-15,-14 10-4 16,-18 3 1-16,-18 7-7 0,-13-4-3 15,-4 4-1-15,0 2 1 16,-4-2-1-16,0 2 2 16,4-5-4-16,-4-4 0 15,4-6-6-15,3-10-3 16,4-6-25-16,4 1-10 16,3-8-34-16,0-5-15 15,0-3-232 1,-11-7 151-1</inkml:trace>
  <inkml:trace contextRef="#ctx0" brushRef="#br0" timeOffset="129453.988">23809 9138 392 0,'0'12'145'0,"14"-2"-112"0,11-1 8 16,-4-9-3-16,11-3 0 15,31-6 4-15,25-10-9 16,15-9-5-16,27-4-16 16,4 4-5-16,-7 3-3 0,4 3 0 15,-4 6 2-15,-14 4-3 16,-18 6-2-16,-7-1-7 15,-14 1-1-15,-7 0-52 16,-7-1-21-16,-7 1-109 16,-11 9-65-16,-13 4 114 15</inkml:trace>
  <inkml:trace contextRef="#ctx0" brushRef="#br0" timeOffset="129945.45">24183 9376 364 0,'-53'-12'137'0,"53"5"-106"0,7 4 15 0,4 0-1 0,10-3-14 16,11-4-3-16,10 1-1 15,7-7 2-15,15 1-15 16,10 5 5-16,7 1 4 0,-7 9 1 15,-10 0 3-15,-15 0-11 16,-10 9-4-16,-15 1-1 16,-13-1 3-16,-11 10-8 15,-7-3-1-15,-4 2-1 16,4 1 0-16,0 3-7 16,7 0-2-16,7 9 2 15,7-2 1-15,8 2-1 16,2 0 2-16,1 1-1 15,3 5 0-15,4 1 4 16,0-7 1-16,-4 4 3 16,-3-7 1-16,-8 0-1 0,-10-3-1 15,-7 0 1 1,-10-3 1-16,-8 0-1 16,-3-3 1-16,-11-3-4 0,-14-4 0 15,-14-2-3-15,-10 5-1 16,3-2-4-16,10-4-1 15,15-2-22-15,10-4-8 16,11-3-53-16,11-10-20 16,20 1-108-1</inkml:trace>
  <inkml:trace contextRef="#ctx0" brushRef="#br0" timeOffset="131688.097">26575 7570 180 0,'17'-44'68'0,"-10"19"-52"0,4 3 14 0,-4 7 4 16,-3 5-4-16,-1-2 2 16,-3-1-3-16,0 4 2 15,-3-1-17-15,-4 4 5 0,-8 6 2 16,-6 6 2-16,-7 19 3 16,-11 22-3-16,0 29 0 15,-6 8 1-15,-8 35 2 16,-14 16-10-16,-4 22-2 15,1 19-4-15,6-17 1 0,11 14-2 16,18-10 2-16,21-22 0 16,24-9 3-16,26-7-7 15,20-9-2-15,4-15-1 16,14-20 0 0,11-15-2-16,3-16 1 0,-10-12 0 15,-11-13 3-15,-11-13-12 16,-14-9-3-16,-10-6-42 15,-7-9-19-15,-8-4-19 16,-6-6-8-16,0-3-53 16</inkml:trace>
  <inkml:trace contextRef="#ctx0" brushRef="#br0" timeOffset="132738.497">27097 8288 204 0,'18'-25'77'0,"-8"6"-60"0,4-6 17 0,-7 13 4 16,0-4-3-16,-3 0 2 16,-1-3-1-16,-3 10 3 15,-3 9-22-15,-4 16 4 0,-4 6 2 16,-6 9 3-16,-8 7 2 16,-3 15-11-16,-4 16-5 15,-3 6-1-15,3-3 0 16,0 0-5-16,4-9-2 15,3 6-2-15,1-6 1 16,2 0-2-16,5-1 2 16,-1-8-4-16,0-7 0 15,4-10-34-15,0-5-17 0,0-10-35 16,4-7-13-16,-5-15-44 16</inkml:trace>
  <inkml:trace contextRef="#ctx0" brushRef="#br0" timeOffset="133023.932">26677 8156 304 0,'-11'-28'112'0,"11"28"-87"0,4-9 11 0,3 9 0 15,0 0 4-15,4 19 6 16,3-1-6-16,3 11-1 15,1 5-22-15,3 7 1 0,4 9 2 16,10 16-9-16,8 6-1 16,2 0-6-16,1-3-1 15,0-9 1-15,0 2 0 16,-7-2-2-16,0-4 1 16,-8-5-20-16,-6-11-6 15,-4-8-43-15,-7-10-20 16,0-7-96-1</inkml:trace>
  <inkml:trace contextRef="#ctx0" brushRef="#br0" timeOffset="133292.052">27323 8570 384 0,'-4'0'145'0,"15"0"-112"0,10 3 10 16,-3-3-2-16,13 0-10 15,15 0 2-15,7-3-17 16,3-3-7-16,12 0-5 16,6-4-4-16,3 1 3 0,-6 3-2 0,-8 3 2 15,-13-4-22-15,-12 7-7 16,-6-3-53-1,-11-3-143 1</inkml:trace>
  <inkml:trace contextRef="#ctx0" brushRef="#br0" timeOffset="134437.107">28889 7978 228 0,'25'-38'88'0,"-8"22"-69"0,4-6 11 0,-10 7-2 15,0 5 6-15,-4-2 3 16,-4 2 3-16,-10 1 0 16,-10 6-22-16,-12 6 1 0,-6 6 1 15,-7 10-2-15,-1 13 1 16,-6 15-1-16,-11 12-2 15,-7 13-2-15,0 7-1 16,3 12-1-16,12 15 2 16,9-5-5-16,15-7-1 15,14-10-4-15,21 4-1 16,28-6 1-16,18-10 2 0,7-16-3 16,14-12-2-16,18-16 4 15,3-15 1-15,-7-19 2 16,-7-7 0-16,-17-9 2 15,-15-3 1-15,-17 3 3 16,-18-3 4-16,-21 6-8 16,-25-3-3-16,-24 7-7 15,-11 2-2-15,-4 7 1 16,-13 6 0-16,3 0-2 16,10 3 2-16,18 0-6 15,14 0 0-15,15 3-24 16,17 1-7-16,14-4-15 15,7 0-5-15,7 3-20 0,4-3-8 16,3 7-72 0</inkml:trace>
  <inkml:trace contextRef="#ctx0" brushRef="#br0" timeOffset="134825.636">29376 7426 304 0,'-4'-41'115'0,"8"29"-89"0,3-4 21 0,-4 13 3 0,4-3-16 16,1 6-5-16,2 0-1 15,8 9-1-15,3 0-14 16,7 20 12-16,4 18 7 0,3 22-5 15,7 15-1-15,4 29-6 16,7 25-1-16,4 6-6 16,3 32-3-16,-7-16 1 15,-11-10 0-15,-10 4 1 16,-15-19 0-16,-17-13-6 16,-17-25-2-16,-12-15-2 15,-6-13 1-15,0-10-9 16,0-12-1-16,3-12-18 15,4-7-9-15,3-9-15 0,0-7-7 16,1-2-19-16,2-7-5 16,8-3-98-1</inkml:trace>
  <inkml:trace contextRef="#ctx0" brushRef="#br0" timeOffset="136341.977">23287 10872 228 0,'0'-47'88'0,"3"34"-69"0,1-6 15 0,-1 7 3 16,5-4-10-16,-1 1-1 16,-4-4 2-16,-3 0 5 15,-3 9-18-15,-8 1 9 0,-10 3 6 16,-7 6-3-16,-11 6-1 15,-4 3-3-15,-2 17-3 16,-5 8-6-16,-3 19-1 16,-3 16-4-16,-1 0 2 15,8 3 0-15,7 1 1 16,13 17-4-16,19-5-3 16,20-10 0-16,15-9-1 15,10-16 2-15,15-3 1 16,17-15 1-16,10-10 0 0,5-13 0 15,-5-15 2-15,-3-22-3 16,4-19 1-16,-4-7-3 16,-7 1 2-16,-14-3 0 15,-18-7 1-15,-17-12-2 16,-22-10-1-16,-20 13-1 16,-8 6 0-16,-18 10-5 15,-13 9-1-15,-8 18-2 16,4 7 3-16,14 10-2 15,11 6 1-15,14 2-14 16,17 4-6-16,18 4-29 16,18 2-12-16,14 3-22 15,3 7-8-15,8 9-79 16</inkml:trace>
  <inkml:trace contextRef="#ctx0" brushRef="#br0" timeOffset="136643.713">24204 11402 344 0,'21'-16'129'0,"-14"-3"-100"0,-7-12 26 0,0 15 6 16,-7-6-16-16,-3-3-3 16,-8-9-11-16,-3-13-5 0,0-16-14 15,0-9-1-15,3 3 0 0,7 3-2 16,11 6 0-16,11 4-5 15,10 6-1-15,11 3-6 16,10 9 0-16,4 7 3 16,10 9 2-16,19 9-3 15,16 10 1-15,1 3-2 16,0 3-2-16,3 4-19 16,0-4-8-16,-7-3-39 15,-14-3-15-15,-10-4-104 16</inkml:trace>
  <inkml:trace contextRef="#ctx0" brushRef="#br0" timeOffset="139222.165">18856 13286 156 0,'0'-56'57'0,"0"37"-44"0,4-6 27 16,-4 9 9-16,0-3-7 0,0 7 1 16,0-1-1-1,0 1 3-15,0-1-24 0,0 4 6 16,0 2 1-16,0 7-7 0,3 7-1 15,1 5 3-15,3 13 5 16,3 16-6-16,4 31-3 16,7 7-5-16,8 2 1 15,2 7-4-15,5 6-1 16,-1 0-4-16,4-9-1 16,0-13 1-16,3-9 3 15,0-10 0-15,-3-9 0 16,-4-10-5-16,-6-6-1 15,-5-9-1-15,-6 0 1 16,-7-6 0-16,-11-4 3 16,-4 0-43-16,-3-2-17 15,-4-7-22-15,1-3-6 16,-1-7-50-16,11-6-20 0</inkml:trace>
  <inkml:trace contextRef="#ctx0" brushRef="#br0" timeOffset="139417.436">19674 13060 304 0,'0'-56'115'0,"7"40"-89"0,-3-3 25 0,-4 13 8 15</inkml:trace>
  <inkml:trace contextRef="#ctx0" brushRef="#br0" timeOffset="139599.163">19685 12979 617 0,'0'25'45'15,"-4"6"-24"-15,-3 19-1 0,-3 26 3 16,-1 18-6-16,-3 12 1 16,-7 29-9-16,0 3-1 15,-4-3-4-15,0 15-3 16,1-5 0-16,-1-17 1 16,4-15-1-16,7-9-1 15,7-10-2-15,3-13-1 16,4-15-38-16,7-16-15 15,4-18-25-15,6-23-7 16,8-18-76-16</inkml:trace>
  <inkml:trace contextRef="#ctx0" brushRef="#br0" timeOffset="139928.916">20165 13769 312 0,'-18'6'115'0,"18"-9"-89"0,0 3 16 0,0 0 2 16,7-6-2-16,4 0 2 15,10-4-9-15,18 1-4 16,14-1-17-16,10-2 0 0,4-1 2 16,11-2-8-16,6 5-2 15,5 1-4-15,-12-1 1 16,-6 1-26-16,-11 3-12 15,-11-1-37-15,-6 1-17 16,-8 3-81 0</inkml:trace>
  <inkml:trace contextRef="#ctx0" brushRef="#br0" timeOffset="140575.163">21770 13151 232 0,'3'-19'88'0,"-3"1"-69"0,8-7 19 0,-5 9 6 16,1-6-12-16,-1-6-3 16,1-4-2-16,-4 1 2 15,0 0-15-15,-4 9 7 0,-3 3 3 16,-7 6 3-16,-7 7 3 16,-7 12-10-16,-1 10-2 15,-2 12 1-15,-5 7 2 16,1 6-5-16,-4-1-1 15,0 14-1-15,4 8 4 16,7 7-4-16,10-6 0 16,11-7-6-16,14-5-3 15,7-14 0-15,8-12 1 0,6-9 1 16,7-13 1-16,7-22-2 16,8-21 1-16,3-4-2 15,-4 0 0-15,-7 6 3 16,-10 7 3-16,-7 6-4 15,-4 6 1-15,-7 9-3 16,-7 14 0-16,-3 14-3 16,-8 26 1-16,1 16 0 15,-1 9 1-15,1 3-2 16,3 16-2-16,0 15 1 16,7-9 1-16,3-9-3 15,4-4 0-15,0-2-4 16,4-4-1-16,-4-6-26 15,0-12-11-15,-3-10-40 0,-1-13-15 16,1-9-102 0,3-15-57-16,4-10 124 15</inkml:trace>
  <inkml:trace contextRef="#ctx0" brushRef="#br0" timeOffset="141053.422">22733 13161 268 0,'-46'-13'101'0,"39"13"-78"0,0 0 15 0,7 0 4 16,0 0-8-16,7-6 1 16,7 6-5-16,11 0 1 15,7 0-17-15,6 0 3 0,5 0 3 16,3 0-5-16,10 0 0 16,11 0-9-16,7 0-2 15,-3 0-2-15,-8 0 1 16,-10 6-11-16,-10-3-2 15,-12-3-52-15,-13 10-22 16,-8-1-85 0</inkml:trace>
  <inkml:trace contextRef="#ctx0" brushRef="#br0" timeOffset="141278.665">22765 13584 324 0,'-11'16'123'0,"29"-10"-95"0,14 3 18 16,-11-6 4-16,10-3-15 16,8-3 0-16,18-3-16 15,17-3-6-15,3-1-8 16,-2 1-4-16,-12 3 0 0,-10-4-8 16,-7 7 0-16,-11-3-43 15,-7 3-17-15,-7-4-32 16,1 7-13-16,6-9-11 15</inkml:trace>
  <inkml:trace contextRef="#ctx0" brushRef="#br0" timeOffset="142181.534">24472 12408 228 0,'-14'13'88'0,"7"-10"-69"0,-4 9 11 16,8-5 1-16,-4 2-4 15,0 7 2-15,0-1-1 16,3-2 2-16,1 6-16 0,3-4 7 0,7-2 3 16,3 0 3-16,15-4 1 15,14-3-7-15,10 1 0 16,8-4-6-16,3-3 1 16,-4 0-9-16,4 0-2 15,0-3-3-15,0-4 1 16,-4-2-13-16,-6-4-6 15,-11 4-42-15,-8-1-20 16,-6 4-94 0</inkml:trace>
  <inkml:trace contextRef="#ctx0" brushRef="#br0" timeOffset="142570.482">25142 12129 332 0,'-17'-19'123'0,"20"16"-95"0,4-3 20 16,4 3 3-16,7 0-19 16,10 0-4-16,7-1-5 15,7 1-3-15,15 0-10 16,17 0 2-16,7-3 2 0,-3 3-1 15,-8 6 2-15,-3 6 1 16,-7 10-1-16,-10 6-1 0,-15 9 1 16,-14 20-2-16,-14 15 0 15,-10 3-7-15,-4-3-2 16,-7 0-4 0,-8-3-1-16,-2 6 1 0,-1-6 2 15,-3-7-8-15,3-5-1 16,0-11-31-16,4-5-13 15,0-10-18-15,3-3-7 16,1-6-12-16,-1-6-3 16</inkml:trace>
  <inkml:trace contextRef="#ctx0" brushRef="#br0" timeOffset="142900.292">24532 13148 316 0,'-42'10'118'0,"42"-7"-92"0,0 3 17 16,3-3 3-16,8 3-12 15,7-2 0-15,13 5-4 16,19-3-1-16,10 0-16 15,17-6 3-15,33-3 2 0,10-3-2 16,24-6 3-16,11 8-10 16,-6-2-3-16,2 6-4 0,-2 0-2 15,-19 0 1-15,-21 6-1 16,-17-6-20-16,-18 4-7 16,-14-4-35-16,-14 6-15 15,-18 0-32-15,-7 10-14 16,-17 6-7-1</inkml:trace>
  <inkml:trace contextRef="#ctx0" brushRef="#br0" timeOffset="143443.332">24931 13490 316 0,'-28'3'118'0,"24"-3"-92"0,1 0 15 16,3 0 0-16,3-3-10 15,11 0 2-15,11-7-4 16,17-2 0-16,18-1-16 16,11 1 8-16,-4 12 2 0,0 0-7 15,0 12-4-15,-4 4 1 16,-13 0 2-16,-11-1-2 15,-15 4 2-15,-10-3-4 16,-7-4 1-16,-7 7-7 16,0-3-1-16,-3 0-4 15,3-4-1-15,0 1-1 16,3-4-2-16,8 4 3 16,7-4 0-16,3 10-2 0,7 0 2 15,4 6 1-15,-1 6 2 16,1 4-1-16,-7-1-1 15,-11 4 3-15,-3-7 2 16,-15-3 4-16,-14 0 2 16,-13 1-5-16,-19-7-2 15,-3-7-2-15,-3-2-2 16,-4-4-2-16,-4-2 1 16,1-1 1-16,3 0 0 15,7-6-5-15,7 6-1 16,11-3-28-16,24-3-57 15,15-9 5 1,14 6-19-16,13-6-4 16,12-10-36-16</inkml:trace>
  <inkml:trace contextRef="#ctx0" brushRef="#br0" timeOffset="144284.115">27227 11844 208 0,'29'-82'77'0,"-15"54"-60"0,7-19 13 0,-11 25 3 16,1-6-6-16,0 0 1 15,-1 3 0-15,-3 6 2 16,-10 9-5-16,-4 13-3 16,-7 10-1-16,-8 12 1 15,-6 6-3-15,-11 35-2 16,-10 28-1-16,-14 16 3 15,-5 44-9-15,1 9-1 16,4 31-5-16,-1-3-1 16,8 13-1-16,14-12 1 15,21-26 0-15,17-16 1 0,15-9-2 16,10-22 1-16,14-21-4 16,14-20 0-16,11-18-21 15,0-20-10-15,-7-18-39 16,-3-19-15-16,-1-15-65 15</inkml:trace>
  <inkml:trace contextRef="#ctx0" brushRef="#br0" timeOffset="144597.315">28063 12217 292 0,'25'-19'110'0,"-11"13"-86"0,0 3 24 0,-7 3 5 15,1 6-13-15,-8 7-1 16,-4 12-13-16,-14 25-7 16,-10 16-10-16,-11 3-4 0,-10 3-1 15,0 9-2-15,-1 13-2 16,1-3 1-16,-4 0 1 15,0-12-1-15,4-4 2 0,-1-3-4 16,4-3 0-16,11-3-26 16,7-13-9-16,7-12-37 15,7-13-14-15,10-15-60 16</inkml:trace>
  <inkml:trace contextRef="#ctx0" brushRef="#br0" timeOffset="144851.43">27531 12251 284 0,'-11'-22'107'0,"11"19"-83"0,7 3 13 16,0 3 1-16,7 4-11 0,4 8-3 16,7 14-1-16,7 11 0 15,-4 11-12-15,0 5-2 0,-3 10 1 16,3 12-4-16,4 19-1 15,6 1-5-15,5-4 0 16,6-10 0-16,4-2 0 16,-4-7-22-16,1-9-8 15,-8-13-31-15,-7-15-12 16,1-13-67 0</inkml:trace>
  <inkml:trace contextRef="#ctx0" brushRef="#br0" timeOffset="145100.125">28240 12847 288 0,'-4'3'110'0,"8"0"-86"0,6 1 20 15,1-4 5-15,10 0-20 16,14-4-6-16,15-2-12 15,10 0-3-15,3 0-4 16,-3-1-3-16,-3-2 0 0,-4 0-15 16,-7 2-5-16,-8-2-63 15,-6 9-105 1</inkml:trace>
  <inkml:trace contextRef="#ctx0" brushRef="#br0" timeOffset="145754.174">29090 12079 288 0,'-28'-13'107'0,"14"10"-83"0,-4 3 17 0,15 0 4 0,-1 0-17 16,1 3-4-16,3 1-8 16,10-1 0-16,8 0-9 15,10-3 5-15,11 0 1 0,21 0 9 16,14 3 4-16,3 3 1 15,-6 7 3-15,-15-1-7 16,-10 13-2-16,-17 0-1 16,-15 4 0-16,-18 5-9 15,-14 7-2-15,-13 6-7 16,-8 0-4-16,0-6 1 16,7 0 2-16,8-7-2 15,6-3 0-15,11-2-1 0,10-1 0 16,12 0 2-16,13 0 0 15,7 4 0-15,4 2 0 16,3 10 0-16,1 3 0 16,2 13 4-16,-2-7 2 15,-1-3 4-15,-3-3 1 16,-7-6 3-16,-11 0 2 16,-11-7-7-16,-13-3-1 15,-11-2-2-15,-11 2 1 16,-10-6-4-16,-18-3 0 15,-14 0 1-15,-7-6 2 16,7 3-8-16,3-10-3 0,8-3-4 16,10-3-2-1,7-3-16-15,11 7-8 16,7-4-21-16,7 0-10 0,7 0-17 16,3 0-6-16,8 0-84 15</inkml:trace>
  <inkml:trace contextRef="#ctx0" brushRef="#br0" timeOffset="146834.704">29961 11214 244 0,'7'-38'93'0,"1"25"-72"0,2-2 14 16,-3 8 2-16,4 4-4 15,-1 6 3-15,4 7-7 16,1 9-1-16,-1 12-15 0,3 16 5 0,1 25 3 15,-4-15-3-15,7 59 0 16,7 28-8-16,8-3-2 16,3 19 0-1,-1 0 2-15,-6-16 1 0,-11-6 1 16,-17 6 0-16,-18-3 0 16,-15-22-6-16,-6-3-2 15,-11 0-4-15,-10-6-1 16,-11-13-1-16,3-15-2 15,8-16-15-15,7-10-7 16,10-15-25-16,10-13-7 16,12-9-25-16,10-10-10 15,7-9-41 1</inkml:trace>
  <inkml:trace contextRef="#ctx0" brushRef="#br0" timeOffset="150751.626">16633 6244 272 0,'8'-19'104'0,"-8"19"-81"0,7-16 16 16,-4 13 1-16,-3-3 0 15,0-3 5-15,-3-1-4 16,-4 1-3-16,-1 2-21 0,-2 4 5 0,-1 3 2 16,4 0-10-16,-7 10-5 15,-7 15 5-15,3-3 5 16,4-7-8-16,0 10-3 15,0 7-3-15,7-16-1 16,3 2 2-16,11-2 1 16,1-3 3-16,13-4 1 15,-4-3-3-15,15-9 0 16,-7 0-1-16,3-16 3 16,-3 10-1-16,-1-19 2 15,-2 2-6-15,-8-11-1 16,-4-7 0-16,-3 3 2 15,-10 7-3-15,-8 5 0 16,-3 7-1-16,-11 10 1 16,-6 15-2-16,-8 22-1 15,0 13-2-15,11-4 1 0,7-5 1 16,-1 8 0-16,5-6 0 16,6 4 0-16,4-4 0 15,14 1 0-15,11 5-3 16,3-18 2-16,-3-3 3 15,13-7 3-15,12-6 0 16,-11-12 0-16,-8 9-1 16,8-19 0-16,-7 3-2 15,3-18 1-15,0-22 0 16,-14 5 1-16,-14 1 0 16,-7 3 0-16,-7 6-2 0,-14 7-2 15,-11 6 1 1,-10 18-1-16,-4 20-3 15,0 24 2-15,7 10-4 0,7 3 1 16,11 0 2-16,14-12 3 16,3-7-2-16,15-3-2 15,17 13 4-15,7-20 1 16,-7-2 0-16,22-10-2 16,-8-3 1-16,11-15-1 15,14-16 2-15,-7-13 3 16,-11-6 0-16,-14-3 2 15,-17 12-2-15,-15 7 0 16,-10 12-3-16,-18 13-2 16,-10 12-2-16,7 3 1 15,7 1-8-15,-1 2-4 0,-2 7-24 16,17-3-11-16,10-7-46 16,15-6-17-16,6-3-98 15</inkml:trace>
  <inkml:trace contextRef="#ctx0" brushRef="#br0" timeOffset="151862.955">19297 5711 328 0,'-56'-25'123'0,"38"15"-95"0,-3-5-2 16,14 5-5-16,-4-2-9 15,-3-4 1-15,-4-3-1 16,-6 0 0-16,-8-3-6 15,-14 4 0-15,-10 5 4 0,-8-3 0 16,1-2 4-16,-12-1 2 16,-13-3-1-16,-7-6 1 15,0-1 0-15,-8 4 0 16,-13 0 0-16,-11 0-2 0,7 3-1 16,-14 10-5-16,-11 2-3 15,8 4-5-15,-11 12 0 16,-8 4 2-16,15 2 1 15,4 13 3-15,-1 0 1 16,4 10 3-16,18 6 1 16,10 18-5-16,7 13-4 15,4 4-1-15,3-1-1 16,4 9 0-16,14 17 2 16,10-4-3-16,15-6 0 15,14 3 7-15,10 3 4 16,14 10-1-16,18-4 2 15,22-6-2-15,17 7 2 0,10 6-6 16,11 3-3-16,21-10 1 16,25-12 2-16,25 9 2 15,31-6 1-15,7-9-2 16,25-13 1-16,11-15-4 16,35-17 0-16,7-8-1 15,25-17-2-15,17 1 1 16,-3-16 1-16,24-9 1 15,19-10 1-15,-8-9-5 16,0-4-1-16,21-2 3 16,0 2 1-16,-10-2 4 15,3-7 3-15,11-6-4 16,-25 0-3-16,-18-13-1 16,-10-5-1-16,-39 5 0 0,-24 4 0 15,-19 2 0-15,-34 1 0 16,-32 0-3-16,-15-13 0 15,-20-9-3-15,-29-4-1 16,-28 4 10-16,-32 9 7 16,-35-3-4-16,-28-16-3 15,-32-15-2-15,-50 3-1 16,-20 3 0-16,-33 9 2 16,-3-12-3-16,-21-10-2 15,-3 26 2-15,-4 3 0 16,-14 12 1-16,-1 9 0 15,-17 7-3-15,-10 6 0 16,-7 13-5-16,-29 6-2 16,0 12-20-16,-14 4-5 0,-3 12-39 15,21 6-18-15,3 7-72 16,29 6-31-16,21-3 52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1:51:36.34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2568 6303 240 0,'28'-22'90'0,"-17"7"-70"0,10-10 13 16,-10 12 1-16,-1-6-7 15,-3 1 1-15,0-1 2 16,-7 3 4-16,-3 3-19 16,-4 7 7-16,-7 12 2 0,-14 16-1 15,-4 13 0-15,0 15-3 16,-17 16-1-16,-8 34-6 15,-10 10 0-15,-10 9-6 16,-5 19 1-16,15-3-5 0,-3-7-2 16,6 4 2-16,-3-3 0 15,14-13-4-15,1-22 1 16,13-16 0-16,7-15 2 16,0-13-1-16,11-15 2 15,3-1-18-15,1-12-6 16,6-3-26-16,-3-7-7 15,3-5-18-15,4-10-8 16,7-13-64 0</inkml:trace>
  <inkml:trace contextRef="#ctx0" brushRef="#br0" timeOffset="316.01">1499 6046 268 0,'-28'-50'101'0,"25"44"-78"0,3 0 9 16,0 6-3-16,3-7-2 15,4 4 3-15,0 0 1 16,7 3 3-16,11 9-18 16,7 20 6-16,10 27 2 0,15 16-1 15,-5 19-2-15,12 35-9 0,-8 8-5 16,15 23-2-1,0 6-1-15,6-12-2 0,-10 5-2 16,0-5 1-16,-7-13 1 16,-7-16 1-16,-14-3 1 15,3-3-16 1,-7-9-6-16,-13-13-49 0,-1-22-18 16,0-15-87-1</inkml:trace>
  <inkml:trace contextRef="#ctx0" brushRef="#br0" timeOffset="914.546">2434 7843 236 0,'14'-38'90'0,"-7"19"-70"0,0 4 19 0,-7 15 27 16,0 6-15-1,-7 13-6-15,-3 12-6 16,-8 19-22-16,-3 23 5 0,-18 5 2 16,-7 0-6-16,-3 16 0 0,-15 16-7 15,11 0-1 1,-3-7-4-16,7 4-1 16,-8 15-3-16,8-9-2 15,3-9 1-15,0-14-1 0,11-11 0 16,10-10 0-16,0-10-7 15,4-12 0-15,7-9-26 16,7-13-8-16,4-12-17 16,3-10-4-16,0-13-41 15,3-5-17-15,-3-13 9 16</inkml:trace>
  <inkml:trace contextRef="#ctx0" brushRef="#br0" timeOffset="1185.605">1524 7849 256 0,'-18'-28'96'0,"18"25"-75"0,0 0 8 0,0 3-1 16,7 0 3-16,8 6 5 16,6 3-4-16,3 10-2 15,12 34-16-15,13 29 2 0,-3 15 4 16,10 41-11-16,-10 6-2 15,7 13-3 1,11 6 0-16,-4-15-2 0,7-14 1 16,-7-5-2-16,3-7 2 15,-13-18-22-15,-1-13-9 16,-10-16-35-16,3-16-12 0,0 1-71 16</inkml:trace>
  <inkml:trace contextRef="#ctx0" brushRef="#br0" timeOffset="8253.709">17784 3585 248 0,'-22'-22'93'0,"12"6"-72"0,-1-3 14 0,8 10 0 16,-1-10-1-16,1 0 2 16,-1 10-2-16,1 0-1 0,-1 2-18 15,4 7 0-15,4 7-1 0,6 21 8 16,8 16 4-16,14 28-6 15,13 6-1 1,12-6-3-16,6 10 3 0,1 12-5 16,-1 3 2-16,4-9-5 15,-3 0-1-15,-1-13-6 16,-6 7-1-16,-8-1 1 16,-17-25 0-16,-4-15-2 15,-3 9 1-15,0 4-2 16,-8-14 2-16,-3-8-26 15,-7-16-12-15,0-4-44 0,-7-15-17 16,4-22-89 0</inkml:trace>
  <inkml:trace contextRef="#ctx0" brushRef="#br0" timeOffset="8542.036">18757 3365 376 0,'-7'26'143'0,"4"-8"-112"0,-1 14 21 0,4-17 0 15,-3 17-12-15,-1 21 0 16,-3 29-15-16,-4 18-2 0,-6 41-14 16,-8 22-3-16,-7 53-2 0,-6 29 0 15,-5 9 0-15,-3 25 0 16,8-28 0-16,2 3-2 15,12-38-2-15,6-37-6 16,11-54-1-16,0-21-19 16,7-10-6-16,0-3-38 15,3-51-15-15,1-5-101 16</inkml:trace>
  <inkml:trace contextRef="#ctx0" brushRef="#br0" timeOffset="8857.266">19046 4488 364 0,'-63'-6'137'0,"49"6"-106"0,3-3 19 0,11 3 19 16,25 3-22 0,10 0-15-16,15 0-10 15,34-6-14-15,26 0-1 0,20-4 0 16,29 4-3-16,-4-6-3 16,18 3 2-16,-7 6 2 15,-22 0-18-15,-6 0-8 16,-4 0-49-16,-14-7-22 15,-11-2-95-15</inkml:trace>
  <inkml:trace contextRef="#ctx0" brushRef="#br0" timeOffset="9562.137">20743 3400 280 0,'-24'-35'107'0,"24"23"-83"0,3-16 15 0,4 12 1 16,7-6-7-16,11 0 3 15,10-12-3-15,15 12 2 16,6 0-19-16,22-10 2 0,21 10 2 16,-1 10-2-16,-2 12-1 15,-8 12-1-15,-14 26 3 16,-21 12 0-16,-18 3 3 0,-21 1-8 15,-14 5-3-15,-14-2-4 16,-14 9 0-16,-18 12-4 16,-3-3 0-16,-4-9-1 15,7-3-2-15,3-4 1 16,15-5-1-16,14 5-5 16,14 7 1-16,18 0 2 15,17-6 1-15,14-1 1 16,1-2 0-16,6-4 0 15,18 10 0-15,15 9 6 16,2 9 4-16,-3 1-3 16,-6-7 1-16,-8-9-1 15,-18-3 1-15,-21-7 4 0,-20 4 5 16,-19-4-7-16,-17-6-3 16,-29-3-7-16,-27-3 0 15,-8-9 4-15,-14-1 2 16,-21-3-2-16,4-2-3 15,7-4-3-15,-1-6-1 16,8-7-7-16,14-6-2 16,17-6-22-16,22-3-10 15,17-6-35-15,22-7-12 16,17 4-27-16,21-10-11 16,14-3-18-1</inkml:trace>
  <inkml:trace contextRef="#ctx0" brushRef="#br0" timeOffset="9893.755">22532 3673 344 0,'-11'6'129'0,"18"0"-100"0,11-6 9 0,3 0-1 16,11-9-12-16,17-1 0 16,11 1-14-16,7-4-4 15,18-5-5-15,14 5-2 0,-7 7 3 16,-11-4-2-1,-14 20-1-15,-14-10-30 0,-11 16-13 16,-14 5-46-16,-7 5-19 16,-24 2-25-1</inkml:trace>
  <inkml:trace contextRef="#ctx0" brushRef="#br0" timeOffset="10087.949">22479 4187 360 0,'-49'47'134'0,"49"-28"-104"0,10 0 9 16,4-10-1-16,11-3-11 16,31-12-1-16,29-3-17 15,7-13-5-15,24 0-3 16,15-7 1-16,-4 1 1 16,10 3-30-16,4-3-12 0,-10 12-103 15,0 1-80 1,-8-1 79-16</inkml:trace>
  <inkml:trace contextRef="#ctx0" brushRef="#br0" timeOffset="10480.012">25128 2729 316 0,'-28'-22'118'0,"25"22"-92"0,-11 9 15 0,10 1 2 0,-7 12-9 15,-6 12 3 1,-4 4-12-16,-1 6-3 0,-2 6-13 15,-1 6-1-15,4 10 2 0,0 3-2 16,7 6 1 0,10-6-3-16,11-6-1 15,21-10-3-15,29 1-2 0,13-4 1 16,8-9 1-16,3 3-1 16,11-7-1-16,-4-5-21 15,-7-7-11-15,-14-10-50 16,-7-5-22-16,-7-7-56 15</inkml:trace>
  <inkml:trace contextRef="#ctx0" brushRef="#br0" timeOffset="10761.724">26088 2669 324 0,'-42'-56'121'0,"31"53"-95"0,-14-3 20 0,15 6 1 15,-4 6-10-15,0 6 1 16,-4 26-11-16,0 22-2 16,-3 12-14-16,-4 34-2 0,-3 26-2 15,-7 25-1-15,-4 31-1 16,-7 19-3-16,0 9-2 16,8-21 1-16,9 2-1 15,15-24-3-15,14-26 2 16,11-28-15-16,10-6-6 0,7-19-33 15,4-22-13 1,0-19-30-16,6-21-14 0,8-10-14 16</inkml:trace>
  <inkml:trace contextRef="#ctx0" brushRef="#br0" timeOffset="11138.866">27294 2005 284 0,'32'-85'107'0,"-21"66"-83"0,-4 10 15 0,-7 9 1 16,-7 3-7-16,-7 19 1 15,-15 9-8-15,-16 26-2 16,-30 30-13-16,-9 36 9 0,-8 46 3 16,-14 32-11-16,-14 46-5 15,7 45-4-15,22 18 0 16,20-12 0-16,22 6 1 16,21-34-2-16,17-10 1 15,25-46-7-15,25-36 1 16,17-15-15-16,8-22-5 15,3-31-21-15,14-28-10 16,11-35-64-16,3-25-26 16,0-19 24-16</inkml:trace>
  <inkml:trace contextRef="#ctx0" brushRef="#br0" timeOffset="11453.556">28519 2760 324 0,'0'-22'121'0,"3"51"-95"0,-10 36 22 0,0-33 5 15,-14 30-16-15,-18 33-1 16,-7 17-19-16,-7 20-8 15,-10 19-5 1,-15-4-1-16,-10 13 0 0,3-6-1 0,4-10 1 16,4-9-4-16,-5 3-2 15,5-7-7-15,6-18-2 16,4-22-22-16,14-13-8 16,7-21-35-16,8-13-16 15,13-29-46 1</inkml:trace>
  <inkml:trace contextRef="#ctx0" brushRef="#br0" timeOffset="11695.105">27436 2826 324 0,'-8'-12'121'0,"26"34"-95"0,10 31 16 16,-6-31 1-16,6 12-11 15,7 20 1-15,7 24-12 16,8 16-3-16,-1 9-10 16,8 32-3-16,3 3-1 0,-4 7 0 15,0 14 0-15,-6-11-22 16,-4-10-10-16,-4-3-26 16,-3-10-9-16,-4-18-96 15</inkml:trace>
  <inkml:trace contextRef="#ctx0" brushRef="#br0" timeOffset="11903.793">28332 3955 356 0,'28'28'134'0,"21"-22"-104"0,54 4 5 0,-54-10-4 15,39-6-16-15,25 2-1 0,14-5-10 16,11 3-3 0,-4-7-1-16,-18 4-31 0,-17 2-12 15,-11 4-119-15</inkml:trace>
  <inkml:trace contextRef="#ctx0" brushRef="#br0" timeOffset="12400.134">30043 3011 316 0,'-18'-12'118'0,"21"12"-92"0,1 3 17 0,7-3 1 16,6 0-9-16,11-3 2 15,18-1-8-15,28 4-3 16,8 0-14-1,2 4 8-15,1 8 6 0,-4 1-8 0,-18 12 0 16,-24 3 1 0,-28 16 0-16,-18 0-6 0,-14 3 0 15,-18 6 1-15,-14-9 3 16,-4 0-5-16,5 0 1 16,2 3-8-16,8 9-3 15,10 16-4-15,7 7 1 16,11-1 1-16,11-12 0 15,13 6-3-15,19 25 2 16,16 4 1-16,5-4 2 16,-4-6 3-16,-8-7 2 15,-9 1 5-15,-19-13 3 16,-13 3-6-16,-29-6-1 16,-24-15-2-16,-8-4-1 0,-10-9-3 15,-18-4 1-15,-10-8-4 16,10-11-2-16,11-2-9 15,3-10-5-15,4 4-27 16,4-1-9-16,3 0-45 16,7-2-17-16,7 2-85 15</inkml:trace>
  <inkml:trace contextRef="#ctx0" brushRef="#br0" timeOffset="14365.826">1877 2616 268 0,'-7'-34'101'0,"10"18"-78"0,-3-12 26 0,0 18 7 16,-3 4-13-16,3 0-2 15,-7 3-19-15,-7 6-6 16,-8 6-10-16,1 10 0 0,0 9 4 16,0 16-2-16,0 12 3 15,7 1-4-15,7-7 1 16,7-6 1-16,7-6 2 15,7-1-1-15,10-9 1 16,1-2-4-16,-4-8 1 16,4-8-3-16,0-1 0 15,3-12 1-15,-3-6 1 16,-4-16-1-16,0-22-1 0,-3-22-1 16,-4 9 0-16,-11 0-2 15,-6 1 1-15,-8 6 4 16,-7 5 4-16,-6 8-4 15,-4 15-2-15,-15 12 0 16,-3 22 1-16,4 10-5 16,-4 16-3-16,7 24 1 15,15 7 2-15,6-3 2 16,11 0 3-16,10-10-1 16,15-6 2-16,7-6-4 15,14-13-2-15,6-9 2 16,-2-4 0-16,6-11 1 15,11-14 2-15,-7-2-3 16,4-29 0-16,-12-16 1 0,-6-8 2 16,-7 8-1-16,-18 1 2 15,-14 9-4-15,-18-3 0 16,-17 12-1-16,-4 0 1 16,-3 16-2-16,-11 16-1 15,4 12-2-15,-11 16-1 16,3 22 2-16,11 22 0 15,4 6-2-15,14-6 2 16,14-6 1-16,14-7 0 16,14-9 0-16,14-10 0 15,14-12-3-15,1-6 0 16,10-10 2-16,14-15 2 0,0-13 2 16,3-10 3-16,1-24-1 15,-18-10 0-15,-11 7-1 16,-7-7 2-1,-17 19-1-15,-18-3 0 0,-25 12-3 16,-24 0-2-16,-4 10 5 16,-10 15 1-16,-1 13-7 15,-14 13-4-15,8 18 3 16,-1 32 0-16,18 12-1 16,8 1 2-16,16-7-1 15,22 0-2-15,11-10 3 16,20-15 2-16,12-6 0 15,10-16-1-15,-4-13 1 16,18-18 1-16,-4-7 3 0,8-15 2 16,-11-26-3-16,-7-21-3 15,-11 15 0-15,-17-3 1 16,-22 10 1-16,-17 2 1 16,-18 4 0-16,-3 10 0 15,-4 18-2-15,-18 12-2 16,1 23-2-16,-8 21 1 15,8 38-1-15,10 7 0 16,14 2 2-16,7-9 0 16,18 0-5-16,18-9 1 15,20-13 2-15,12-12 1 16,6-19 1-16,11-13 0 16,-7-15-3-16,7-16 0 0,3-19 4 15,-10-35 3-15,-4-12 1 16,-17 16 0-16,-21 3-1 15,-15 9 0-15,-10 4 0 16,-25 18 0-16,-7 25-5 16,-17 23 1-16,6 18 0 15,4 15 2-15,18 7-3 16,10 7-2-16,11 2-5 16,14-12 0-16,14-9-18 15,14-7-6-15,4 0-32 16,6-15-11-16,8-10-32 15,7-13-10-15,-4-27-56 16</inkml:trace>
  <inkml:trace contextRef="#ctx0" brushRef="#br0" timeOffset="15580.83">2335 1760 364 0,'-14'-44'134'0,"7"13"-104"0,-3-4 3 0,3 23-7 15,-11-10-7-15,-10 3 3 16,-11 0-8-16,-3 10-3 0,-11-1-6 16,3 4-2-16,-3 6 3 0,-10 6 1 15,-1 4 1 1,-13 2 4-16,6 10 5 15,8 3 4-15,-4 16 2 0,7 25-8 16,-7-6-2-16,7 15-7 16,-7 13-4-16,7 24-1 15,3-2-1-15,11-13 0 16,15 10 0-16,9 6 0 16,12-6 2-16,13-13-1 15,15-7 2-15,14 1 0 16,7 6 1-16,14-6 0 15,-1-10 0-15,23-9 0 0,13-6 2 16,11-10-3-16,3-6 0 16,21-6-1-16,15-3 1 15,-1-10-2-15,22 0-1 16,7-6 1-16,7-6-1 16,14 0 4-16,0-13 2 15,21 3-5-15,-10-6 0 16,24-6 1-16,-4 3 1 15,58 3-4-15,-26-7 1 16,8 7 2-16,-22 0 1 16,22 7-6-16,-22-7 0 15,14 0 3-15,-13 0 4 16,13 0-1-16,-10-7-2 0,11 1 2 16,-15-3 0-16,14-1-1 15,-13-2-2-15,13 2 1 16,-10 1-1-16,7-1 0 15,-11 7 0-15,11-6 0 16,-7-4 0-16,7-2 0 16,-10-14 0-16,6-8 0 15,-10-10 2-15,10-3-1 16,-17-7-1-16,3 16 1 16,-21 4 1-16,8 5-1 15,-22 4 2-15,-4 3-2 16,1 3-1-16,-22 7 1 15,-10 5-1-15,3 4 0 16,-14 0 0-16,-17-4 0 16,-8 1 0-16,1-4 0 0,-4-12 2 15,-18-25-1-15,-17-16 2 16,-15-3-2-16,-10 3-1 16,-7 0 3-16,-11-3 0 15,-6-9-1-15,-12 0-2 16,-13-1 3-16,-11 4 0 15,-11 9-4-15,-6-3-1 16,-12-6-6-16,-16-3 0 16,-33 2 2-16,-21 7 3 15,-10 10 2-15,-39 9 1 16,-8 6 0-16,-23 12 2 0,-12 7-1 16,-21 3-1-16,-10 10 1 15,-25 2-1-15,-3 1 0 16,-22-7 0-16,8 7 0 15,-15-10 2-15,-21-6-3 16,14-3 0-16,-21-7 1 16,-10 10 0-16,13 0 0 15,-17 6 0-15,-14 19 0 16,11 3 0-16,-8 13 0 16,-14 0 0-16,-6-1-3 15,16 4 2-15,-6-9 1 16,-3-1 0-16,9 1 0 15,15-10 0-15,-14 0 0 16,25 0 0-16,6 0-5 16,5 15 1-16,16 4 0 0,5 6-1 15,27 3-7-15,8 1-5 16,24 2-16-16,43-9-4 16,31-10-44-1,39-21-20-15,25-29-84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1:51:59.93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4568 7344 192 0,'8'-6'71'0,"-8"6"-55"0,0 0 6 0,0 0 2 16,0 0-6-16,0 0-1 15,0 0-1-15,0 0 3 0,0 0-11 16,0 0 0-16,7 0-1 0,0 0 1 16,0 0 2-16,0 0-1 15,3 0 2-15,1 0-2 16,0 0 0-16,3 0-1 16,-4 0 2-16,-3-3-1 15,7 3 2-15,-3 0-2 16,0 0 0-16,-1 0-5 15,4 0-1-15,-3 3-1 16,-1-3-2-16,1 6 3 16,7-2 0-16,-4-4 1 15,-4 6 2-15,4-6 3 16,8 0 2-16,-1-6-3 16,7 6 0-16,0-4-3 0,-7-2 2 15,4 6-2-15,0 0 0 16,-1 0-3-16,5 0 1 15,-12 0-2-15,4 0-1 16,1 6 1-16,-1-2 1 16,-4-4 1-16,5 0 3 15,-8 6-3-15,3-6 0 16,1 3 1-16,0-3 2 16,-4 0-3-16,0 0-2 15,4 0 0-15,-4 6 1 16,0-3-3-16,3-3 0 0,1 0 3 15,3 0 1-15,0 0-1 16,4 0 1-16,-4 0 0 16,4 0 1-1,0-3-2-15,-1 3 1 0,1 0-2 16,-7 0 2-16,3 0-4 16,0 3 0-16,-3-3 1 15,-1 7 0-15,1-7 0 16,3 3 0-16,-7-3 0 15,4 0 0-15,-1 0 2 16,1 0 3-16,0 0 0 16,-1 0 0-16,5 0-6 15,-8 0 1-15,7 0 0 0,0 0 0 16,0 0 0-16,4 0 0 16,3 0 0-16,-3 0 2 15,6 0-1-15,1 0-1 16,4 0 1-16,-8 0 1 15,3 0-1-15,1 0 2 16,7 0-2-16,-7 0 2 16,10-3-2-16,8 3-1 15,-1-7 1-15,7 7-1 16,1 0 0-16,-1 0 2 16,1-3-1-16,6-3-1 15,11-3 1-15,11 5 1 16,-11-2-3-16,4 3 0 0,-4 0 1 15,7 0 2-15,7 0-1 16,4 3-1-16,-8-4 1 16,1 1-1-16,3 0 0 15,0 0 2-15,8-3-3 16,-5-1 0-16,-9 1 3 16,-1 3 1-16,3 0-1 15,-17 0 1-15,-14 0-2 16,18 0 2-16,14 3-2 15,-11 0-1-15,-4 0 1 16,-3 3 1-16,4 0-3 16,-15-3-2-16,-13 0 2 15,13 0 2-15,15-3 0 16,-8 0 2-16,-6-1-2 16,10 1-1-16,-4 0 1 0,-24 3 1 15,-7 0 1-15,13 0 1 16,-9 0-2-16,10 0-2 15,24 3 1-15,-10 0-1 16,-7 4-3-16,-4-4 0 16,1 0 2-16,3 0 0 15,3-3 3-15,-17 0 3 16,-7 0-2-16,10-3-2 16,-7 3 0-16,11 0 1 15,25 0-1-15,-8 0-1 16,1 3-2-16,-22-3-1 15,-7 0 2-15,15 3 2 0,-11 0 0 16,10 0 2-16,-7 1-4 16,11-4 0-1,42 3 1-15,-35-3 0 0,-10 0 0 16,17 0 2-16,-14 0-3 16,14 0-2-16,-11 0 4 15,25 0 1-15,-17 0-3 16,21 3 1-16,-18 0 2 15,21 0 1-15,-21 0-4 16,35 0 1-16,-21 1 0 16,18-1 0-16,-21 0 0 15,38-3 2-15,-24 0-1 16,24 0-1-16,-24 0 1 16,35 0 1-16,-28 0-3 0,24 0 0 15,-24 0 1-15,24 0 2 16,-27 0-1-16,27 0-1 15,-28 0 1-15,29 0-1 16,-29 0 0-16,32 0 2 16,-28 0-3-16,31-3 0 15,-27 0 1-15,34-1 2 16,-34 1-1-16,27 3-1 16,-28 0 1-16,25 0-1 15,-28 0-3-15,14 3 2 16,-25-3 1-16,29 0 2 15,-26 0-1-15,12 4-1 0,-22-1 1 16,14-3 1-16,-21 0-1 16,14 0 2-16,-17 0-2 15,0 3-1-15,-15-3-2 16,0 3 1-16,-10 0 1 16,-3-3 2-16,-8 6-1 15,-3-2-1-15,-8-4 1 16,-3 6 1-16,-3-3-3 15,-4-3 0-15,0 0 5 16,-3 0 2-16,0 0-2 16,-4 0-1-16,0 0-1 15,-4 0 1-15,1 0-2 16,-4 0-1-16,0 0-46 16,-4 0-21-16,1 0-35 15,-11 0-11-15,3 0-46 16</inkml:trace>
  <inkml:trace contextRef="#ctx0" brushRef="#br0" timeOffset="388.679">15561 7009 260 0,'4'-22'99'0,"-4"22"-77"0,10-9 20 0,-6 2 3 15,-1 7-10-15,1-3-3 0,3 3-5 16,0 0 0-16,3 3-15 16,1 7 0-16,10 8-1 15,-3-2 2-15,10 9 5 16,-3-3-4-16,24 3 0 0,-10 0-2 16,17 4 2-16,-10-7-1 15,4 3 0-15,-12-10-5 16,-6 13 0-16,-7-9 4 15,-18 6 2-15,-4-3-5 16,-31 13-3-16,-21 24-3 16,7-18 0-16,6-9-2 15,-17 15 2-15,11-13-2 16,-18 7 2-16,-14 6-2 16,10-10-1-16,8-5-43 15,10-4-21-15,7-6-34 0,8-6-12 16,2-7-53-1</inkml:trace>
  <inkml:trace contextRef="#ctx0" brushRef="#br0" timeOffset="1275.331">5151 6711 176 0,'17'-47'66'0,"-10"28"-52"0,0-6 21 0,-3 16 5 16,-4 2-7-16,-4 4 0 0,-3 6-7 15,-3 4-2-15,-11 5-13 16,-11 10 4-16,-7 0 3 0,0 3 3 15,-10 10 2-15,-1 2-4 16,-10 1-1-16,-17 6-6 16,-11 15-2-16,-4 7-4 15,0 9-1 1,-10-6 3-16,7-9 5 0,10-7-3 16,18-6 0-16,14-3-6 15,14-6-3-15,14 6 4 16,22-7 4-1,21-2 4 1,20 3 4-16,19-1 0 0,13-2-1 16,29-1-2-16,3-2-1 0,4-1-5 0,11 0-3 15,-4 1 0-15,-11 2-1 16,-14 1-2 0,-14 2 1-16,-17 1-15 0,-8 12-5 15,-17-3-31-15,-8-3-14 16,-2-3-27-16,-8-4-12 15,-4-5-49 1</inkml:trace>
  <inkml:trace contextRef="#ctx0" brushRef="#br0" timeOffset="6846.309">22546 11606 188 0,'-3'3'71'0,"3"-3"-55"0,0 0 6 0,0 0 2 0,0 0-4 16,0 0 3-16,0 0 2 16,0 0 4-16,0 0-15 15,0 0 7-15,0 0 3 0,0 0 1 16,0 0 0 0,0 0-8-16,0 0-2 0,0 0-3 15,0 0 0-15,0 0 5 16,0 0 1-16,0 0 2 15,0 0 0-15,0 0-5 16,0 0 1-16,0 0 0 16,-4 0-1-16,0 0-3 15,1-3 0-15,-1 3-3 16,1 0 0-16,-1 0-1 16,1 0 0-16,-1 0-2 15,1 0 1-15,-1 0 0 0,1-7 1 16,-1 7-2-16,1 0 1 15,-1-3-2 1,1-3 0-16,-1 6-1 0,1-3 0 16,-1 0-2-16,0-1-2 15,1 4 3-15,-1-3 2 16,1 3-2-16,-4-3 0 16,3 0 1-16,-3 0 0 15,4 0 0-15,-4 0 0 16,0 3-2-16,-4 0-2 15,0 0 3-15,-6 3 0 16,3 0-4-16,-4 0 1 16,4 0 0-16,-4 0 2 0,4-3-1 15,-3 0-1 1,2 0 3-16,-2 0 0 0,3 0-1 16,-4 0 1-16,0 0-2 15,1 0 2-15,-1 0-2 16,1 0-1-16,2 0-2 15,-2 0 1-15,3 0 1 16,-4 0 2-16,4 0-3 16,-4-3 0-16,4 3 1 15,-3 0 2-15,2 0-1 16,-2 0-1-16,-1 0-2 16,0-3 1-16,1 0 1 15,-4 0 2-15,3 0-1 16,-7-1-1-16,8 1 1 0,-12 0-1 15,8 0 0-15,-7 3 0 16,3 0 0-16,-3 0 0 16,3 0 0-16,1 3 0 15,3 0 0-15,-4 0 0 16,4 1-3-16,-7 2 2 16,3-3 3-16,-10 3 1 15,6 1-1-15,-9-1-2 16,6 3 1-16,-11 1-1 15,8-4-3-15,0-3 2 16,3 6 1-16,0-9 0 16,8 7 0-16,-1-4 0 15,4-3 0-15,-7 6 2 16,6-3-1-16,-13 7-1 16,7-4 1-16,-18 6-1 0,7-2-3 15,-10 6 2-15,10-4 1 16,0 1 2-16,8-4-1 15,6-3-1-15,4-3-4 16,10-3 0-16,1-3 0 16,13-3-1-16,1-3-49 15,17 2-22-15,-4 1-113 16,5-6-88 0,2-17 108-16</inkml:trace>
  <inkml:trace contextRef="#ctx0" brushRef="#br0" timeOffset="8586.737">22133 11427 180 0,'-3'-13'68'0,"-1"7"-52"0,-3 0 3 0,7 3 1 0,-3-1-6 16,-1 1 0-16,1 0-2 16,-1-3 2-16,1 0-7 15,3-4 2-15,0 7 2 0,0-3 0 16,0-4 3-16,0 7 4 15,0-3 1-15,0 0 3 16,0-1 1-16,0 1-1 16,-4 3 1-16,0 0-2 15,1 0-1-15,-1 3-4 16,1 0 0-16,-1 0-3 16,1 3 0-16,3 0-5 15,-4 10-3-15,4 12 0 16,0-3-1-16,0 3-2 15,4 12 1-15,-1-5 0 16,4 12 3-16,0-10-1 16,1 7 2-16,-5-4 0 0,1 14 3 15,-1-14-3-15,-3 1 1 16,0-4-3-16,0-5 0 16,0-4-3-16,-3-7 1 15,-1 1-2-15,1-12 2 16,-1-4-2-16,0-13-1 15,1 7 1-15,-1-22-1 16,1 13 0-16,-1-20 2 16,1 7-3-16,-1-25 0 15,1 9 1-15,-1-31 2 16,1-13-3-16,-1 13 0 16,1 16 1-16,-1 9 0 15,1 15-3-15,3 10 2 0,0 16 1 16,0 9 0-16,3 13 0 15,1 6 0-15,-4-3 0 16,3 28 2-16,1-13-1 16,-1 16-1-16,1-9 1 15,-4 16 1-15,0-10-1 16,0 6-1-16,0-9 1 16,3-3-1-16,1-7 0 15,-1-12 0-15,-3-3 2 16,4-19 3-16,-4 0-2 15,0-16 0-15,0 4-1 16,0-17 1-16,0 1 0 0,0-12 1 16,0 2-5-1,-4-3-1-15,1-3 3 16,3 22 1-16,0 3-3 0,0 23 1 16,0-1 0-16,-4 19 2 15,4-3-1-15,-3 12 2 16,-1-3-4-16,1 13 0 15,-1-7 1-15,1 4 2 16,3-7-14-16,0-6-7 16,0-9-43-16,0 0-20 15,0-4-74 1,-4-12-61-16,4 7 85 0</inkml:trace>
  <inkml:trace contextRef="#ctx0" brushRef="#br0" timeOffset="9337.147">21174 11442 200 0,'-7'-28'74'0,"7"16"-58"0,0-4 14 0,0 7 3 15,0-1 1-15,0 7 4 16,0-3-1-16,3-4 1 16,-3 10 28-1,4 16-36-15,-4 9 1 0,3 7-2 0,-3-7-8 16,4 18 0-16,-1-8-8 15,1 21-3-15,-1-9-5 16,1 22-2 0,-1-12 1-16,4-1 2 0,-3-9-1 15,3-6 2-15,-3-10-2 16,3-5 2-16,-4-5 0 16,1-14 1-16,-1-4-4 15,-3-16-3-15,0 1 2 16,0-23 0-16,0 7-4 15,-3-25 1-15,-1 12 0 16,1-37 2-16,-4-20-1 16,3 26 2-16,1 10-4 15,-1 18 0-15,0 9-1 16,1 20 0-16,-1 15 2 0,4 12 0 16,0-2 0-16,-3 18 2 15,-1-6 1-15,1 9 1 16,-1 0-5-16,1 7-1 15,-1-10 1-15,1 22 0 16,-1-12-4-16,1 9 1 16,-1-9-40-16,4-1-18 15,0-5-34-15,7-7-16 16,-3-3-45 0</inkml:trace>
  <inkml:trace contextRef="#ctx0" brushRef="#br0" timeOffset="9758.332">20687 12534 264 0,'-11'-10'99'0,"11"10"-77"0,-7 0 11 0,7 0 0 16,0 0-1-16,0 0 6 15,-3 6-4-15,3-2 2 16,0-4-20-16,0 6 6 0,3-3 2 16,-3-3 3-16,11 0 1 15,-4 0-4-15,14 0-3 16,-3-3-9-16,10-3-5 15,-3 6-4-15,3-4 0 16,-7-2 0-16,4 6 1 16,-4-3-2-16,-3-3-2 15,-4 6 3-15,-4 0 0 16,1-3-28-16,-4-4-10 16,0 4-32-16,-4-3-12 15,1 0-38-15,-8-1-15 16,4 4 4-1</inkml:trace>
  <inkml:trace contextRef="#ctx0" brushRef="#br0" timeOffset="10451.143">21078 12349 260 0,'0'-22'99'0,"0"22"-77"0,11-22 13 15,-7 15 3-15,-1 1 4 16,1-3 7-16,-4 6-7 0,0-4-1 16,0 4-23-16,0-3-2 0,-4 12 1 15,1-6-5 1,-4 3 1-16,3 4-6 0,-3 2-2 16,3 0-5-16,-3 4 0 15,0 0 0-15,0 2 0 16,4-2 0-16,-1 6 0 15,1-4 0-15,-1 4 0 16,1-3-3-16,3-1 2 16,0-2-1-16,0-4 0 15,0 1 2-15,7-4 0 16,-4 0 0-16,8 1 0 16,-4-4 0-16,10 3 2 15,-2 3-3-15,6 1 0 16,-4 5 1-16,1-2 2 15,-4 3 3-15,0-1 2 16,-3-2 3-16,-4 3 4 16,0-4-6-16,-7 4-2 0,0-1-1 15,-7-2 1-15,0-4-3 16,-4 1-2-16,1-1 0 16,-4-2-1-16,3-4 0 15,-3-3 0-15,3 0 0 16,-3-3 2-16,4 3-3 15,3-7 0-15,-1 1-1 16,8-10 0-16,0 1 2 16,4-17 0-16,0 7 0 15,6-19 0-15,-3 7-3 0,4-7 2 16,-4 6 1-16,-4 4 2 16,1 5-1-16,-4 1 2 15,0 6-2-15,-7 3 2 16,3 4-4-16,-3 2 0 15,0 4-10-15,0 3-3 16,0-4-28-16,4 10-11 16,-1-3-27-16,4-3-12 15,0 6-66 1</inkml:trace>
  <inkml:trace contextRef="#ctx0" brushRef="#br0" timeOffset="12716.033">20927 7388 140 0,'7'-15'52'15,"-4"5"-41"-15,4 1 4 0,-3 3 1 0,-4 6 5 16,0 0 5-16,0-4-8 16,-4 4-3-16,1 4-8 15,-4-4 4-15,3 9 4 0,1-3-1 16,-1-3 2-16,1 7 0 16,-1 2-1-16,4-2-3 0,0-1 0 15,-3 4-1-15,-1 2 3 16,1 7-5-16,3 3-1 15,0 10 0 1,0-1 0-16,0 4-2 0,0 0-1 16,0-4-1-16,3 1 2 15,-3-1-1-15,0-3 2 16,0 10 0-16,0 3 1 16,-3 6 0-16,-1 7 0 15,1-1-2-15,3 1-1 16,0-7-1-16,3 0 2 15,4-6-3-15,0 0 0 16,0 3 1-16,0 6 2 16,-3 7-1-16,-1 2 2 15,1-5 0-15,-4 2 1 0,0-5-2 16,0-1 1-16,0 3-2 16,0 4 0-16,0-13-1 15,3 25 2-15,1-9-1 16,-4-7 0-16,0 4-1 15,-4-4 0-15,1 7 0 16,-1 6 0-16,1 3-5 16,-1-6 1-16,4 0 2 15,0-10 1-15,0 1-1 16,0-4 1-16,4 0-2 16,-1 7-1-16,1 6 1 15,-1-4-1-15,1 4 0 16,-1-6 2-16,1-4 1 15,0 1 1-15,-1 2-5 16,1 7 1-16,3 0 0 16,0 0 0-16,0-13 0 0,0 3 2 15,0-5-1-15,0-1-1 16,0 0 1-16,0 3 1 16,0 4-1-16,0-1-1 15,0 1 1-15,0-4-1 16,-3-6 0-16,-1-3 0 15,4-3-3-15,-3-4 0 16,-1 4 2-16,1 0 2 16,-1 6 0-16,1 6 2 15,0 7-2-15,-1-4-1 16,1-3 1-16,-1-2 1 0,1-4-1 16,-1-3-1-16,1-1 1 15,-1 4-1-15,4 7 0 16,-3-10 0-16,-1-10-3 15,4 16 2-15,0-6 1 16,1 3 2-16,-1-12-3 16,0 18 0-16,-4-12 1 15,4 21 0-15,0-8 0 16,0 5 2-16,0-5-1 16,0-1 2-16,-3-3-2 15,3 3 2-15,-3-12-4 0,3 19 0 16,0-13-1-16,0 16 0 15,0-13 2-15,0 9 2 16,0-12-1-16,-4 10-1 16,1-10 1-16,-4 15 1 15,0-11-3-15,0 24 0 16,0-16 3-16,-4 7 1 16,4-6-4-16,-3 9 1 15,3-16 0-15,0 26 0 16,0-17 0-16,0 20 2 15,0-16-3-15,0 12 0 16,0-12 1-16,3 34 2 16,-3-18-3-16,0 15 0 15,0-22 1-15,-3 32 0 0,3-23 0 16,-4 26 0-16,1-25 0 16,-1 15 2-16,1-15-1 15,-1 34-1-15,1-28 1 16,-1 16-1-16,4-26-3 15,0 44 2-15,0-27-1 16,4 21 0-16,-1-22 4 16,4 44 1-16,-3-31-4 15,-1 9 1-15,1-25 0 16,-1 22 2-16,1-25-3 16,3 22 0-16,-3-25 1 15,3-1 2-15,0-14-3 0,3-4 0 16,-3-13 1-16,-3-9 0 15,-1-12-9-15,-3-1-4 16,0-9 2-16,-3-3 4 16,3-6-14-16,-7-4-5 15,-4-2-36-15,1-10-12 16,-1 0-81 0</inkml:trace>
  <inkml:trace contextRef="#ctx0" brushRef="#br0" timeOffset="13120.164">20581 15500 308 0,'-21'0'115'0,"21"0"-89"0,0-6 14 16,0 6 1-16,7 0-21 15,0 6-6-15,11 25 3 16,-1-6 0-16,26 57-8 16,-8-20 6-16,28 67 4 0,-13-29-1 15,10 48 1-15,-14-35-6 16,24 50 0-16,-13-35-4 16,17 32 2-16,-18-44-6 15,4 6-1-15,-10-28-4 16,-1-21-1-16,-10-11 1 0,-8-43 0 15,-2-6 4-15,-8-73 2 16,-4 16 2-16,-2-100 2 16,-5 37-1-16,4-78 0 15,-3 44-3-15,7-44 1 16,-8 47-37-16,8-25-15 16,-4 38-54-16,7-41-22 15,-3 34-47 1</inkml:trace>
  <inkml:trace contextRef="#ctx0" brushRef="#br0" timeOffset="13946.6">20747 7310 180 0,'-4'-28'68'0,"8"12"-52"0,3-19 12 0,0 17 3 15,0-4 1-15,-3 3 6 0,-8 6-6 16,-3 13 1-16,-7 19-19 16,-7 13 5-16,-8 8 2 0,1 20-5 15,-3 15-1-15,-5 4-5 16,1-1 1-16,-4-6-4 15,4-3-2-15,0-3 0 16,3 0-1 0,7-13 2-16,4-12 3 0,10-29 0 15,11-18-2 1,11-13-2-16,10-9 1 16,7-32 1-16,8-24-6 15,6-7 0-15,18-22-1 16,21-25 0-16,14-6 0 0,1 3 0 15,6 3 2-15,0 22 1 16,-7 28 5-16,-13 25 5 16,-15 26-1-16,-7 27 1 15,-18 35 1-15,-10 22 2 16,-11 29 2-16,-11 36 3 16,-6 11-9-16,-4 27-2 15,3 1-6-15,8-16-3 16,7-1 2-16,3-15 0 15,7-15-4-15,7-23-1 16,4-21-50-16,0-29-20 16,0-15-112-1,-11-22-65-15,-14-7 111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1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8.xml"/><Relationship Id="rId5" Type="http://schemas.openxmlformats.org/officeDocument/2006/relationships/image" Target="../media/image90.png"/><Relationship Id="rId4" Type="http://schemas.openxmlformats.org/officeDocument/2006/relationships/image" Target="../media/image8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customXml" Target="../ink/ink1.xml"/><Relationship Id="rId4" Type="http://schemas.openxmlformats.org/officeDocument/2006/relationships/image" Target="../../clipboard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customXml" Target="../ink/ink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customXml" Target="../ink/ink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customXml" Target="../ink/ink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customXml" Target="../ink/ink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customXml" Target="../ink/ink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8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Using Intercepts, Slope-Intercept, and Point-Slope Form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9803" y="1161692"/>
            <a:ext cx="9177819" cy="842053"/>
          </a:xfrm>
        </p:spPr>
        <p:txBody>
          <a:bodyPr>
            <a:normAutofit fontScale="90000"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# the graph is horizontal</a:t>
            </a: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= # the graph is vertical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-41096" y="2016089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71EA897F-AD21-4AEC-8BEA-0D60785B6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7811" y="2133247"/>
            <a:ext cx="4298562" cy="3993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F1C924CC-5AD4-4DD0-8357-E33C0DD1A2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879" y="2133247"/>
            <a:ext cx="4298562" cy="3993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9E4A7FD-82B6-448E-B748-15FCCC87B18F}"/>
                  </a:ext>
                </a:extLst>
              </p:cNvPr>
              <p:cNvSpPr txBox="1"/>
              <p:nvPr/>
            </p:nvSpPr>
            <p:spPr>
              <a:xfrm>
                <a:off x="6000108" y="2877571"/>
                <a:ext cx="157081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=−8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9E4A7FD-82B6-448E-B748-15FCCC87B1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0108" y="2877571"/>
                <a:ext cx="1570815" cy="553998"/>
              </a:xfrm>
              <a:prstGeom prst="rect">
                <a:avLst/>
              </a:prstGeom>
              <a:blipFill>
                <a:blip r:embed="rId4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596377C-39C0-4E21-9EAC-963FAD2E643F}"/>
                  </a:ext>
                </a:extLst>
              </p:cNvPr>
              <p:cNvSpPr txBox="1"/>
              <p:nvPr/>
            </p:nvSpPr>
            <p:spPr>
              <a:xfrm>
                <a:off x="188360" y="2875002"/>
                <a:ext cx="121943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596377C-39C0-4E21-9EAC-963FAD2E64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360" y="2875002"/>
                <a:ext cx="1219436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C2014EA-E58F-4914-8AC6-3A0004D1908A}"/>
                  </a:ext>
                </a:extLst>
              </p14:cNvPr>
              <p14:cNvContentPartPr/>
              <p14:nvPr/>
            </p14:nvContentPartPr>
            <p14:xfrm>
              <a:off x="1460520" y="2376360"/>
              <a:ext cx="6656400" cy="37944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C2014EA-E58F-4914-8AC6-3A0004D1908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451160" y="2367000"/>
                <a:ext cx="6675120" cy="3813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96914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Point-Slope Form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CEC590-A6A4-48B8-8D37-E0B07506BB66}"/>
                  </a:ext>
                </a:extLst>
              </p:cNvPr>
              <p:cNvSpPr txBox="1"/>
              <p:nvPr/>
            </p:nvSpPr>
            <p:spPr>
              <a:xfrm>
                <a:off x="205483" y="977900"/>
                <a:ext cx="11846104" cy="1692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3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 </a:t>
                </a: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and </a:t>
                </a:r>
                <a14:m>
                  <m:oMath xmlns:m="http://schemas.openxmlformats.org/officeDocument/2006/math">
                    <m:r>
                      <a:rPr lang="en-US" sz="36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are given.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CEC590-A6A4-48B8-8D37-E0B07506BB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483" y="977900"/>
                <a:ext cx="11846104" cy="1692771"/>
              </a:xfrm>
              <a:prstGeom prst="rect">
                <a:avLst/>
              </a:prstGeom>
              <a:blipFill>
                <a:blip r:embed="rId2"/>
                <a:stretch>
                  <a:fillRect l="-1647" b="-15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ED89CE1-F123-4A76-9391-5AD76F3C7D69}"/>
                  </a:ext>
                </a:extLst>
              </p:cNvPr>
              <p:cNvSpPr txBox="1"/>
              <p:nvPr/>
            </p:nvSpPr>
            <p:spPr>
              <a:xfrm>
                <a:off x="345896" y="4187329"/>
                <a:ext cx="11846104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3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 </a:t>
                </a: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is the slope and </a:t>
                </a:r>
                <a:r>
                  <a:rPr lang="en-US" sz="3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</a:t>
                </a: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the </a:t>
                </a:r>
                <a:r>
                  <a:rPr lang="en-US" sz="3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y-intercept</a:t>
                </a:r>
              </a:p>
              <a:p>
                <a:r>
                  <a:rPr lang="en-US" sz="3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y-intercept: </a:t>
                </a: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where the line crosses y-axis.</a:t>
                </a:r>
                <a:endParaRPr lang="en-US" sz="36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ED89CE1-F123-4A76-9391-5AD76F3C7D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896" y="4187329"/>
                <a:ext cx="11846104" cy="1938992"/>
              </a:xfrm>
              <a:prstGeom prst="rect">
                <a:avLst/>
              </a:prstGeom>
              <a:blipFill>
                <a:blip r:embed="rId3"/>
                <a:stretch>
                  <a:fillRect l="-1647" b="-128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2195547-547E-42A8-A2C2-E824DC1C3126}"/>
              </a:ext>
            </a:extLst>
          </p:cNvPr>
          <p:cNvCxnSpPr>
            <a:cxnSpLocks/>
          </p:cNvCxnSpPr>
          <p:nvPr/>
        </p:nvCxnSpPr>
        <p:spPr>
          <a:xfrm>
            <a:off x="0" y="4187329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5F63C53B-B552-4339-B667-6213803F10C6}"/>
              </a:ext>
            </a:extLst>
          </p:cNvPr>
          <p:cNvSpPr txBox="1">
            <a:spLocks/>
          </p:cNvSpPr>
          <p:nvPr/>
        </p:nvSpPr>
        <p:spPr>
          <a:xfrm>
            <a:off x="1866900" y="3263999"/>
            <a:ext cx="8458200" cy="8420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Slope-Intercept Form</a:t>
            </a:r>
          </a:p>
        </p:txBody>
      </p:sp>
    </p:spTree>
    <p:extLst>
      <p:ext uri="{BB962C8B-B14F-4D97-AF65-F5344CB8AC3E}">
        <p14:creationId xmlns:p14="http://schemas.microsoft.com/office/powerpoint/2010/main" val="433574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7089" y="0"/>
            <a:ext cx="9177819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Equations using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mx + b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71EA897F-AD21-4AEC-8BEA-0D60785B6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556" y="898695"/>
            <a:ext cx="5688199" cy="528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/>
              <p:nvPr/>
            </p:nvSpPr>
            <p:spPr>
              <a:xfrm>
                <a:off x="1121490" y="1261152"/>
                <a:ext cx="229011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490" y="1261152"/>
                <a:ext cx="2290114" cy="553998"/>
              </a:xfrm>
              <a:prstGeom prst="rect">
                <a:avLst/>
              </a:prstGeom>
              <a:blipFill>
                <a:blip r:embed="rId4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941BA9F-0F9A-4AAD-B42F-676D4D31340C}"/>
                  </a:ext>
                </a:extLst>
              </p14:cNvPr>
              <p14:cNvContentPartPr/>
              <p14:nvPr/>
            </p14:nvContentPartPr>
            <p14:xfrm>
              <a:off x="2216160" y="681120"/>
              <a:ext cx="8403840" cy="50842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941BA9F-0F9A-4AAD-B42F-676D4D31340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206800" y="671760"/>
                <a:ext cx="8422560" cy="5103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77797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7089" y="0"/>
            <a:ext cx="9177819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Equations using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mx + b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71EA897F-AD21-4AEC-8BEA-0D60785B6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556" y="898695"/>
            <a:ext cx="5688199" cy="528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/>
              <p:nvPr/>
            </p:nvSpPr>
            <p:spPr>
              <a:xfrm>
                <a:off x="1121490" y="1261152"/>
                <a:ext cx="3556486" cy="10371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+3=</m:t>
                      </m:r>
                      <m:f>
                        <m:f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−2)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490" y="1261152"/>
                <a:ext cx="3556486" cy="1037143"/>
              </a:xfrm>
              <a:prstGeom prst="rect">
                <a:avLst/>
              </a:prstGeom>
              <a:blipFill>
                <a:blip r:embed="rId4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206F732-AF48-4AD5-B339-61A46291A099}"/>
                  </a:ext>
                </a:extLst>
              </p14:cNvPr>
              <p14:cNvContentPartPr/>
              <p14:nvPr/>
            </p14:nvContentPartPr>
            <p14:xfrm>
              <a:off x="1631880" y="972360"/>
              <a:ext cx="9253800" cy="54759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206F732-AF48-4AD5-B339-61A46291A09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622520" y="963000"/>
                <a:ext cx="9272520" cy="5494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70240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B059CD-D809-4D62-89A3-1E19AC2C9B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96" y="92343"/>
            <a:ext cx="5241963" cy="4937018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F84FBC7-226F-4656-A4FE-6120EE13FE3B}"/>
              </a:ext>
            </a:extLst>
          </p:cNvPr>
          <p:cNvCxnSpPr>
            <a:cxnSpLocks/>
          </p:cNvCxnSpPr>
          <p:nvPr/>
        </p:nvCxnSpPr>
        <p:spPr>
          <a:xfrm>
            <a:off x="5485224" y="0"/>
            <a:ext cx="52547" cy="634942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EF52823D-4B9C-4AB3-8F0F-598A89ED94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8300" y="46234"/>
            <a:ext cx="4895886" cy="5029237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8AB6A4A-1C98-4CEC-AEAF-3BD2740FC215}"/>
                  </a:ext>
                </a:extLst>
              </p14:cNvPr>
              <p14:cNvContentPartPr/>
              <p14:nvPr/>
            </p14:nvContentPartPr>
            <p14:xfrm>
              <a:off x="0" y="773640"/>
              <a:ext cx="10707840" cy="43812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8AB6A4A-1C98-4CEC-AEAF-3BD2740FC21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9360" y="764280"/>
                <a:ext cx="10726560" cy="4399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88328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5CF2A9-B6E8-48AE-AAD6-1418D18224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6136" y="12129"/>
            <a:ext cx="6301422" cy="2718371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98E85D5-A032-4778-ACDF-C206E5E92DC3}"/>
              </a:ext>
            </a:extLst>
          </p:cNvPr>
          <p:cNvCxnSpPr/>
          <p:nvPr/>
        </p:nvCxnSpPr>
        <p:spPr>
          <a:xfrm>
            <a:off x="5784850" y="12129"/>
            <a:ext cx="50800" cy="631882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6E4521BF-2A93-40C1-AF9D-A651DB1CE4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129"/>
            <a:ext cx="5667185" cy="301611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75CDAF2-D620-4BB3-A029-AD65B0996682}"/>
                  </a:ext>
                </a:extLst>
              </p14:cNvPr>
              <p14:cNvContentPartPr/>
              <p14:nvPr/>
            </p14:nvContentPartPr>
            <p14:xfrm>
              <a:off x="194400" y="338040"/>
              <a:ext cx="10771200" cy="55278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75CDAF2-D620-4BB3-A029-AD65B099668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5040" y="328680"/>
                <a:ext cx="10789920" cy="5546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97742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A56D22-0D37-4B9F-B871-82C8AEEFAB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29"/>
            <a:ext cx="5621795" cy="2922926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98E85D5-A032-4778-ACDF-C206E5E92DC3}"/>
              </a:ext>
            </a:extLst>
          </p:cNvPr>
          <p:cNvCxnSpPr/>
          <p:nvPr/>
        </p:nvCxnSpPr>
        <p:spPr>
          <a:xfrm>
            <a:off x="5784850" y="12129"/>
            <a:ext cx="50800" cy="631882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F30EBADA-DC64-4FCF-8D79-DD3E9B1F13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5649" y="65847"/>
            <a:ext cx="6282719" cy="234858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D2ACD6E-FB7B-4B72-AE99-24C2A41ED9A5}"/>
                  </a:ext>
                </a:extLst>
              </p14:cNvPr>
              <p14:cNvContentPartPr/>
              <p14:nvPr/>
            </p14:nvContentPartPr>
            <p14:xfrm>
              <a:off x="144720" y="231840"/>
              <a:ext cx="11797560" cy="44827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D2ACD6E-FB7B-4B72-AE99-24C2A41ED9A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5360" y="222480"/>
                <a:ext cx="11816280" cy="4501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01440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F84FBC7-226F-4656-A4FE-6120EE13FE3B}"/>
              </a:ext>
            </a:extLst>
          </p:cNvPr>
          <p:cNvCxnSpPr>
            <a:cxnSpLocks/>
          </p:cNvCxnSpPr>
          <p:nvPr/>
        </p:nvCxnSpPr>
        <p:spPr>
          <a:xfrm>
            <a:off x="5485224" y="0"/>
            <a:ext cx="52547" cy="634942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6F323E97-5FF3-414A-AA38-E40514876B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429290" cy="24966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19E79AE-6E00-4839-A82C-D63A3DE125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7771" y="87305"/>
            <a:ext cx="6643252" cy="258911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2A01370-2F9B-4D17-81A4-D8EAE8F101D4}"/>
                  </a:ext>
                </a:extLst>
              </p14:cNvPr>
              <p14:cNvContentPartPr/>
              <p14:nvPr/>
            </p14:nvContentPartPr>
            <p14:xfrm>
              <a:off x="55800" y="441720"/>
              <a:ext cx="11650320" cy="54208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2A01370-2F9B-4D17-81A4-D8EAE8F101D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6440" y="432360"/>
                <a:ext cx="11669040" cy="5439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86536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EF47930-CB30-4799-8EBB-2EBC51EABE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14655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C1C6CDF-CEB6-4518-87A5-869F1CE74EE0}"/>
                  </a:ext>
                </a:extLst>
              </p14:cNvPr>
              <p14:cNvContentPartPr/>
              <p14:nvPr/>
            </p14:nvContentPartPr>
            <p14:xfrm>
              <a:off x="406440" y="485640"/>
              <a:ext cx="10629000" cy="29725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C1C6CDF-CEB6-4518-87A5-869F1CE74EE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7080" y="476280"/>
                <a:ext cx="10647720" cy="2991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2704486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115</Words>
  <Application>Microsoft Office PowerPoint</Application>
  <PresentationFormat>Widescreen</PresentationFormat>
  <Paragraphs>18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Cambria Math</vt:lpstr>
      <vt:lpstr>Retrospect</vt:lpstr>
      <vt:lpstr>Unit 8 Graph Using Intercepts, Slope-Intercept, and Point-Slope Form</vt:lpstr>
      <vt:lpstr>Point-Slope Form</vt:lpstr>
      <vt:lpstr>Graph the Equations using y = mx + b</vt:lpstr>
      <vt:lpstr>Graph the Equations using y = mx + 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 = # the graph is horizontal  x = # the graph is vertical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38</cp:revision>
  <cp:lastPrinted>2018-09-28T22:52:40Z</cp:lastPrinted>
  <dcterms:created xsi:type="dcterms:W3CDTF">2018-08-29T02:57:50Z</dcterms:created>
  <dcterms:modified xsi:type="dcterms:W3CDTF">2019-11-10T22:08:05Z</dcterms:modified>
</cp:coreProperties>
</file>